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8" r:id="rId2"/>
    <p:sldId id="267" r:id="rId3"/>
    <p:sldId id="270" r:id="rId4"/>
    <p:sldId id="278" r:id="rId5"/>
    <p:sldId id="276" r:id="rId6"/>
    <p:sldId id="271" r:id="rId7"/>
    <p:sldId id="279" r:id="rId8"/>
    <p:sldId id="280" r:id="rId9"/>
    <p:sldId id="283" r:id="rId10"/>
    <p:sldId id="284" r:id="rId11"/>
    <p:sldId id="285" r:id="rId12"/>
    <p:sldId id="281" r:id="rId13"/>
    <p:sldId id="282" r:id="rId14"/>
    <p:sldId id="286" r:id="rId15"/>
    <p:sldId id="266" r:id="rId16"/>
    <p:sldId id="259" r:id="rId17"/>
    <p:sldId id="260" r:id="rId18"/>
    <p:sldId id="261" r:id="rId19"/>
    <p:sldId id="262" r:id="rId20"/>
    <p:sldId id="263" r:id="rId21"/>
    <p:sldId id="264" r:id="rId22"/>
    <p:sldId id="268" r:id="rId23"/>
  </p:sldIdLst>
  <p:sldSz cx="1015047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1FF"/>
    <a:srgbClr val="FF09FF"/>
    <a:srgbClr val="FF00FF"/>
    <a:srgbClr val="000000"/>
    <a:srgbClr val="111111"/>
    <a:srgbClr val="5BEACD"/>
    <a:srgbClr val="00FFFF"/>
    <a:srgbClr val="E84A4A"/>
    <a:srgbClr val="5D94A8"/>
    <a:srgbClr val="2F94A8"/>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941" autoAdjust="0"/>
    <p:restoredTop sz="94660"/>
  </p:normalViewPr>
  <p:slideViewPr>
    <p:cSldViewPr>
      <p:cViewPr>
        <p:scale>
          <a:sx n="50" d="100"/>
          <a:sy n="50" d="100"/>
        </p:scale>
        <p:origin x="-1042" y="-254"/>
      </p:cViewPr>
      <p:guideLst>
        <p:guide orient="horz" pos="2160"/>
        <p:guide pos="3197"/>
      </p:guideLst>
    </p:cSldViewPr>
  </p:slideViewPr>
  <p:notesTextViewPr>
    <p:cViewPr>
      <p:scale>
        <a:sx n="150" d="100"/>
        <a:sy n="15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ED71D5-4BC7-4BBA-BE36-AC591703D36F}" type="datetimeFigureOut">
              <a:rPr lang="en-US" smtClean="0"/>
              <a:pPr/>
              <a:t>06-Dec-20</a:t>
            </a:fld>
            <a:endParaRPr lang="en-US"/>
          </a:p>
        </p:txBody>
      </p:sp>
      <p:sp>
        <p:nvSpPr>
          <p:cNvPr id="4" name="Slide Image Placeholder 3"/>
          <p:cNvSpPr>
            <a:spLocks noGrp="1" noRot="1" noChangeAspect="1"/>
          </p:cNvSpPr>
          <p:nvPr>
            <p:ph type="sldImg" idx="2"/>
          </p:nvPr>
        </p:nvSpPr>
        <p:spPr>
          <a:xfrm>
            <a:off x="892175" y="685800"/>
            <a:ext cx="50736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EB3B35-9EFC-4F50-9447-C101EC03E38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7EB3B35-9EFC-4F50-9447-C101EC03E38A}" type="slidenum">
              <a:rPr lang="en-US" smtClean="0"/>
              <a:pPr/>
              <a:t>10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7EB3B35-9EFC-4F50-9447-C101EC03E38A}" type="slidenum">
              <a:rPr lang="en-US" smtClean="0"/>
              <a:pPr/>
              <a:t>11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7EB3B35-9EFC-4F50-9447-C101EC03E38A}" type="slidenum">
              <a:rPr lang="en-US" smtClean="0"/>
              <a:pPr/>
              <a:t>13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7EB3B35-9EFC-4F50-9447-C101EC03E38A}"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1286" y="2130428"/>
            <a:ext cx="8627904"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2571" y="3886200"/>
            <a:ext cx="710533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E4845FB-82FC-400E-8C22-A726360818C7}" type="datetimeFigureOut">
              <a:rPr lang="en-US" smtClean="0"/>
              <a:pPr/>
              <a:t>06-Dec-20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0CBA53-0AA2-4241-ABAE-4C29B45C891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4845FB-82FC-400E-8C22-A726360818C7}" type="datetimeFigureOut">
              <a:rPr lang="en-US" smtClean="0"/>
              <a:pPr/>
              <a:t>06-Dec-20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0CBA53-0AA2-4241-ABAE-4C29B45C891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59094" y="274641"/>
            <a:ext cx="2283857"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7524" y="274641"/>
            <a:ext cx="6682396"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4845FB-82FC-400E-8C22-A726360818C7}" type="datetimeFigureOut">
              <a:rPr lang="en-US" smtClean="0"/>
              <a:pPr/>
              <a:t>06-Dec-20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0CBA53-0AA2-4241-ABAE-4C29B45C891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4845FB-82FC-400E-8C22-A726360818C7}" type="datetimeFigureOut">
              <a:rPr lang="en-US" smtClean="0"/>
              <a:pPr/>
              <a:t>06-Dec-20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0CBA53-0AA2-4241-ABAE-4C29B45C891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1818" y="4406903"/>
            <a:ext cx="8627904"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1818" y="2906713"/>
            <a:ext cx="8627904"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4845FB-82FC-400E-8C22-A726360818C7}" type="datetimeFigureOut">
              <a:rPr lang="en-US" smtClean="0"/>
              <a:pPr/>
              <a:t>06-Dec-20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0CBA53-0AA2-4241-ABAE-4C29B45C891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7523" y="1600203"/>
            <a:ext cx="448312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9825" y="1600203"/>
            <a:ext cx="448312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E4845FB-82FC-400E-8C22-A726360818C7}" type="datetimeFigureOut">
              <a:rPr lang="en-US" smtClean="0"/>
              <a:pPr/>
              <a:t>06-Dec-20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0CBA53-0AA2-4241-ABAE-4C29B45C891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7524" y="1535113"/>
            <a:ext cx="44848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524" y="2174875"/>
            <a:ext cx="44848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56301" y="1535113"/>
            <a:ext cx="448665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56301" y="2174875"/>
            <a:ext cx="448665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E4845FB-82FC-400E-8C22-A726360818C7}" type="datetimeFigureOut">
              <a:rPr lang="en-US" smtClean="0"/>
              <a:pPr/>
              <a:t>06-Dec-20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0CBA53-0AA2-4241-ABAE-4C29B45C891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E4845FB-82FC-400E-8C22-A726360818C7}" type="datetimeFigureOut">
              <a:rPr lang="en-US" smtClean="0"/>
              <a:pPr/>
              <a:t>06-Dec-20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0CBA53-0AA2-4241-ABAE-4C29B45C891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4845FB-82FC-400E-8C22-A726360818C7}" type="datetimeFigureOut">
              <a:rPr lang="en-US" smtClean="0"/>
              <a:pPr/>
              <a:t>06-Dec-20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0CBA53-0AA2-4241-ABAE-4C29B45C891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7523" y="273050"/>
            <a:ext cx="3339437"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68554" y="273053"/>
            <a:ext cx="567439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7523" y="1435103"/>
            <a:ext cx="333943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4845FB-82FC-400E-8C22-A726360818C7}" type="datetimeFigureOut">
              <a:rPr lang="en-US" smtClean="0"/>
              <a:pPr/>
              <a:t>06-Dec-20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0CBA53-0AA2-4241-ABAE-4C29B45C891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9565" y="4800600"/>
            <a:ext cx="6090285"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89565" y="612775"/>
            <a:ext cx="609028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89565" y="5367338"/>
            <a:ext cx="609028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4845FB-82FC-400E-8C22-A726360818C7}" type="datetimeFigureOut">
              <a:rPr lang="en-US" smtClean="0"/>
              <a:pPr/>
              <a:t>06-Dec-20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0CBA53-0AA2-4241-ABAE-4C29B45C891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7524" y="274638"/>
            <a:ext cx="9135428"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07524" y="1600203"/>
            <a:ext cx="9135428"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07524" y="6356353"/>
            <a:ext cx="236844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4845FB-82FC-400E-8C22-A726360818C7}" type="datetimeFigureOut">
              <a:rPr lang="en-US" smtClean="0"/>
              <a:pPr/>
              <a:t>06-Dec-20</a:t>
            </a:fld>
            <a:endParaRPr lang="en-US"/>
          </a:p>
        </p:txBody>
      </p:sp>
      <p:sp>
        <p:nvSpPr>
          <p:cNvPr id="5" name="Footer Placeholder 4"/>
          <p:cNvSpPr>
            <a:spLocks noGrp="1"/>
          </p:cNvSpPr>
          <p:nvPr>
            <p:ph type="ftr" sz="quarter" idx="3"/>
          </p:nvPr>
        </p:nvSpPr>
        <p:spPr>
          <a:xfrm>
            <a:off x="3468079" y="6356353"/>
            <a:ext cx="321431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74508" y="6356353"/>
            <a:ext cx="236844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0CBA53-0AA2-4241-ABAE-4C29B45C891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5000"/>
          </a:schemeClr>
        </a:solidFill>
        <a:effectLst/>
      </p:bgPr>
    </p:bg>
    <p:spTree>
      <p:nvGrpSpPr>
        <p:cNvPr id="1" name=""/>
        <p:cNvGrpSpPr/>
        <p:nvPr/>
      </p:nvGrpSpPr>
      <p:grpSpPr>
        <a:xfrm>
          <a:off x="0" y="0"/>
          <a:ext cx="0" cy="0"/>
          <a:chOff x="0" y="0"/>
          <a:chExt cx="0" cy="0"/>
        </a:xfrm>
      </p:grpSpPr>
      <p:sp>
        <p:nvSpPr>
          <p:cNvPr id="8" name="Rectangle 7"/>
          <p:cNvSpPr/>
          <p:nvPr/>
        </p:nvSpPr>
        <p:spPr>
          <a:xfrm>
            <a:off x="0" y="0"/>
            <a:ext cx="1015047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latin typeface="Andalus" pitchFamily="18" charset="-78"/>
                <a:cs typeface="Andalus" pitchFamily="18" charset="-78"/>
              </a:rPr>
              <a:t>Welcome </a:t>
            </a:r>
          </a:p>
          <a:p>
            <a:pPr algn="ctr"/>
            <a:r>
              <a:rPr lang="en-US" sz="6000" dirty="0" smtClean="0">
                <a:latin typeface="Andalus" pitchFamily="18" charset="-78"/>
                <a:cs typeface="Andalus" pitchFamily="18" charset="-78"/>
              </a:rPr>
              <a:t>To</a:t>
            </a:r>
          </a:p>
          <a:p>
            <a:pPr algn="ctr"/>
            <a:r>
              <a:rPr lang="en-US" sz="6000" dirty="0" smtClean="0">
                <a:latin typeface="Andalus" pitchFamily="18" charset="-78"/>
                <a:cs typeface="Andalus" pitchFamily="18" charset="-78"/>
              </a:rPr>
              <a:t>Game Zone</a:t>
            </a:r>
            <a:endParaRPr lang="en-US" sz="6000" dirty="0">
              <a:latin typeface="Andalus" pitchFamily="18" charset="-78"/>
              <a:cs typeface="Andalus" pitchFamily="18" charset="-78"/>
            </a:endParaRPr>
          </a:p>
        </p:txBody>
      </p:sp>
      <p:sp>
        <p:nvSpPr>
          <p:cNvPr id="9" name="Rectangle 8"/>
          <p:cNvSpPr/>
          <p:nvPr/>
        </p:nvSpPr>
        <p:spPr>
          <a:xfrm>
            <a:off x="0" y="0"/>
            <a:ext cx="5100614" cy="6858000"/>
          </a:xfrm>
          <a:prstGeom prst="rect">
            <a:avLst/>
          </a:prstGeom>
          <a:blipFill dpi="0" rotWithShape="1">
            <a:blip r:embed="rId2"/>
            <a:srcRect/>
            <a:stretch>
              <a:fillRect l="-1000" t="-10000" r="-100000" b="-10000"/>
            </a:stretch>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75237" y="0"/>
            <a:ext cx="5134449" cy="6858000"/>
          </a:xfrm>
          <a:prstGeom prst="rect">
            <a:avLst/>
          </a:prstGeom>
          <a:blipFill dpi="0" rotWithShape="1">
            <a:blip r:embed="rId2"/>
            <a:srcRect/>
            <a:stretch>
              <a:fillRect l="-100000" t="-10000" r="-1000" b="-10000"/>
            </a:stretch>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1000"/>
                                  </p:stCondLst>
                                  <p:childTnLst>
                                    <p:animMotion origin="layout" path="M 4.72222E-6 0 L -0.55955 0 " pathEditMode="relative" rAng="0" ptsTypes="AA">
                                      <p:cBhvr>
                                        <p:cTn id="6" dur="2000" fill="hold"/>
                                        <p:tgtEl>
                                          <p:spTgt spid="9"/>
                                        </p:tgtEl>
                                        <p:attrNameLst>
                                          <p:attrName>ppt_x</p:attrName>
                                          <p:attrName>ppt_y</p:attrName>
                                        </p:attrNameLst>
                                      </p:cBhvr>
                                      <p:rCtr x="-280" y="0"/>
                                    </p:animMotion>
                                  </p:childTnLst>
                                </p:cTn>
                              </p:par>
                              <p:par>
                                <p:cTn id="7" presetID="63" presetClass="path" presetSubtype="0" accel="50000" decel="50000" fill="hold" grpId="0" nodeType="withEffect">
                                  <p:stCondLst>
                                    <p:cond delay="1000"/>
                                  </p:stCondLst>
                                  <p:childTnLst>
                                    <p:animMotion origin="layout" path="M -1.38889E-6 0 L 0.57205 0 " pathEditMode="relative" rAng="0" ptsTypes="AA">
                                      <p:cBhvr>
                                        <p:cTn id="8" dur="2000" fill="hold"/>
                                        <p:tgtEl>
                                          <p:spTgt spid="10"/>
                                        </p:tgtEl>
                                        <p:attrNameLst>
                                          <p:attrName>ppt_x</p:attrName>
                                          <p:attrName>ppt_y</p:attrName>
                                        </p:attrNameLst>
                                      </p:cBhvr>
                                      <p:rCtr x="286" y="0"/>
                                    </p:animMotion>
                                  </p:childTnLst>
                                </p:cTn>
                              </p:par>
                            </p:childTnLst>
                          </p:cTn>
                        </p:par>
                        <p:par>
                          <p:cTn id="9" fill="hold">
                            <p:stCondLst>
                              <p:cond delay="3000"/>
                            </p:stCondLst>
                            <p:childTnLst>
                              <p:par>
                                <p:cTn id="10" presetID="41" presetClass="entr" presetSubtype="0" fill="hold" grpId="1"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8"/>
                                        </p:tgtEl>
                                        <p:attrNameLst>
                                          <p:attrName>ppt_y</p:attrName>
                                        </p:attrNameLst>
                                      </p:cBhvr>
                                      <p:tavLst>
                                        <p:tav tm="0">
                                          <p:val>
                                            <p:strVal val="#ppt_y"/>
                                          </p:val>
                                        </p:tav>
                                        <p:tav tm="100000">
                                          <p:val>
                                            <p:strVal val="#ppt_y"/>
                                          </p:val>
                                        </p:tav>
                                      </p:tavLst>
                                    </p:anim>
                                    <p:anim calcmode="lin" valueType="num">
                                      <p:cBhvr>
                                        <p:cTn id="14"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8"/>
                                        </p:tgtEl>
                                      </p:cBhvr>
                                    </p:animEffect>
                                  </p:childTnLst>
                                </p:cTn>
                              </p:par>
                            </p:childTnLst>
                          </p:cTn>
                        </p:par>
                        <p:par>
                          <p:cTn id="17" fill="hold">
                            <p:stCondLst>
                              <p:cond delay="4300"/>
                            </p:stCondLst>
                            <p:childTnLst>
                              <p:par>
                                <p:cTn id="18" presetID="10" presetClass="exit" presetSubtype="0" fill="hold" grpId="0" nodeType="afterEffect">
                                  <p:stCondLst>
                                    <p:cond delay="1000"/>
                                  </p:stCondLst>
                                  <p:iterate type="lt">
                                    <p:tmPct val="0"/>
                                  </p:iterate>
                                  <p:childTnLst>
                                    <p:animEffect transition="out" filter="fade">
                                      <p:cBhvr>
                                        <p:cTn id="19" dur="2000"/>
                                        <p:tgtEl>
                                          <p:spTgt spid="8"/>
                                        </p:tgtEl>
                                      </p:cBhvr>
                                    </p:animEffect>
                                    <p:set>
                                      <p:cBhvr>
                                        <p:cTn id="20"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
        <p:cNvGrpSpPr/>
        <p:nvPr/>
      </p:nvGrpSpPr>
      <p:grpSpPr>
        <a:xfrm>
          <a:off x="0" y="0"/>
          <a:ext cx="0" cy="0"/>
          <a:chOff x="0" y="0"/>
          <a:chExt cx="0" cy="0"/>
        </a:xfrm>
      </p:grpSpPr>
      <p:sp>
        <p:nvSpPr>
          <p:cNvPr id="15" name="TextBox 14"/>
          <p:cNvSpPr txBox="1"/>
          <p:nvPr/>
        </p:nvSpPr>
        <p:spPr>
          <a:xfrm>
            <a:off x="3444823" y="609600"/>
            <a:ext cx="3260829" cy="707886"/>
          </a:xfrm>
          <a:prstGeom prst="rect">
            <a:avLst/>
          </a:prstGeom>
          <a:noFill/>
        </p:spPr>
        <p:txBody>
          <a:bodyPr wrap="none" rtlCol="0">
            <a:spAutoFit/>
          </a:bodyPr>
          <a:lstStyle/>
          <a:p>
            <a:r>
              <a:rPr lang="en-US" sz="4000" dirty="0" smtClean="0">
                <a:solidFill>
                  <a:srgbClr val="5BEACD"/>
                </a:solidFill>
                <a:effectLst>
                  <a:outerShdw blurRad="88900" dist="38100" dir="2700000" algn="tl">
                    <a:srgbClr val="5BEACD">
                      <a:alpha val="43000"/>
                    </a:srgbClr>
                  </a:outerShdw>
                </a:effectLst>
                <a:latin typeface="Broadway" pitchFamily="82" charset="0"/>
              </a:rPr>
              <a:t>Our Games</a:t>
            </a:r>
            <a:endParaRPr lang="en-US" sz="2400" dirty="0">
              <a:solidFill>
                <a:srgbClr val="5BEACD"/>
              </a:solidFill>
              <a:effectLst>
                <a:outerShdw blurRad="88900" dist="38100" dir="2700000" algn="tl">
                  <a:srgbClr val="5BEACD">
                    <a:alpha val="43000"/>
                  </a:srgbClr>
                </a:outerShdw>
              </a:effectLst>
              <a:latin typeface="Broadway" pitchFamily="82" charset="0"/>
            </a:endParaRPr>
          </a:p>
        </p:txBody>
      </p:sp>
      <p:pic>
        <p:nvPicPr>
          <p:cNvPr id="1026" name="Picture 2"/>
          <p:cNvPicPr>
            <a:picLocks noChangeAspect="1" noChangeArrowheads="1"/>
          </p:cNvPicPr>
          <p:nvPr/>
        </p:nvPicPr>
        <p:blipFill>
          <a:blip r:embed="rId3"/>
          <a:srcRect t="18163" b="13429"/>
          <a:stretch>
            <a:fillRect/>
          </a:stretch>
        </p:blipFill>
        <p:spPr bwMode="auto">
          <a:xfrm>
            <a:off x="0" y="2289825"/>
            <a:ext cx="10149840" cy="4339575"/>
          </a:xfrm>
          <a:prstGeom prst="rect">
            <a:avLst/>
          </a:prstGeom>
          <a:noFill/>
          <a:ln w="9525">
            <a:noFill/>
            <a:miter lim="800000"/>
            <a:headEnd/>
            <a:tailEnd/>
          </a:ln>
          <a:effectLst/>
        </p:spPr>
      </p:pic>
      <p:sp>
        <p:nvSpPr>
          <p:cNvPr id="19" name="Rectangle 18"/>
          <p:cNvSpPr/>
          <p:nvPr/>
        </p:nvSpPr>
        <p:spPr>
          <a:xfrm>
            <a:off x="1006157" y="1390471"/>
            <a:ext cx="8138160" cy="369332"/>
          </a:xfrm>
          <a:prstGeom prst="rect">
            <a:avLst/>
          </a:prstGeom>
        </p:spPr>
        <p:txBody>
          <a:bodyPr>
            <a:spAutoFit/>
          </a:bodyPr>
          <a:lstStyle/>
          <a:p>
            <a:r>
              <a:rPr lang="en-US" dirty="0" smtClean="0">
                <a:solidFill>
                  <a:srgbClr val="FF0000"/>
                </a:solidFill>
              </a:rPr>
              <a:t> Games prepared by our team using </a:t>
            </a:r>
            <a:r>
              <a:rPr lang="en-US" b="1" dirty="0" smtClean="0">
                <a:solidFill>
                  <a:srgbClr val="FF0000"/>
                </a:solidFill>
              </a:rPr>
              <a:t>HTML, CSS, JAVASCRIPT &amp; PHP</a:t>
            </a:r>
            <a:r>
              <a:rPr lang="en-US" dirty="0" smtClean="0">
                <a:solidFill>
                  <a:srgbClr val="FF0000"/>
                </a:solidFill>
              </a:rPr>
              <a:t> are given </a:t>
            </a:r>
            <a:r>
              <a:rPr lang="en-US" dirty="0" smtClean="0">
                <a:solidFill>
                  <a:srgbClr val="FF0000"/>
                </a:solidFill>
              </a:rPr>
              <a:t>below.</a:t>
            </a:r>
            <a:endParaRPr lang="en-US" dirty="0">
              <a:solidFill>
                <a:srgbClr val="FF0000"/>
              </a:solidFill>
            </a:endParaRPr>
          </a:p>
        </p:txBody>
      </p:sp>
    </p:spTree>
    <p:extLst>
      <p:ext uri="{BB962C8B-B14F-4D97-AF65-F5344CB8AC3E}">
        <p14:creationId xmlns:p14="http://schemas.microsoft.com/office/powerpoint/2010/main" xmlns="" val="4193170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grpId="1"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5"/>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5"/>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5"/>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dissolve">
                                      <p:cBhvr>
                                        <p:cTn id="14" dur="1000"/>
                                        <p:tgtEl>
                                          <p:spTgt spid="19"/>
                                        </p:tgtEl>
                                      </p:cBhvr>
                                    </p:animEffect>
                                  </p:childTnLst>
                                </p:cTn>
                              </p:par>
                            </p:childTnLst>
                          </p:cTn>
                        </p:par>
                        <p:par>
                          <p:cTn id="15" fill="hold">
                            <p:stCondLst>
                              <p:cond delay="1500"/>
                            </p:stCondLst>
                            <p:childTnLst>
                              <p:par>
                                <p:cTn id="16" presetID="29" presetClass="entr" presetSubtype="0" fill="hold" nodeType="afterEffect">
                                  <p:stCondLst>
                                    <p:cond delay="500"/>
                                  </p:stCondLst>
                                  <p:childTnLst>
                                    <p:set>
                                      <p:cBhvr>
                                        <p:cTn id="17" dur="1" fill="hold">
                                          <p:stCondLst>
                                            <p:cond delay="0"/>
                                          </p:stCondLst>
                                        </p:cTn>
                                        <p:tgtEl>
                                          <p:spTgt spid="1026"/>
                                        </p:tgtEl>
                                        <p:attrNameLst>
                                          <p:attrName>style.visibility</p:attrName>
                                        </p:attrNameLst>
                                      </p:cBhvr>
                                      <p:to>
                                        <p:strVal val="visible"/>
                                      </p:to>
                                    </p:set>
                                    <p:anim calcmode="lin" valueType="num">
                                      <p:cBhvr>
                                        <p:cTn id="18" dur="1000" fill="hold"/>
                                        <p:tgtEl>
                                          <p:spTgt spid="1026"/>
                                        </p:tgtEl>
                                        <p:attrNameLst>
                                          <p:attrName>ppt_x</p:attrName>
                                        </p:attrNameLst>
                                      </p:cBhvr>
                                      <p:tavLst>
                                        <p:tav tm="0">
                                          <p:val>
                                            <p:strVal val="#ppt_x-.2"/>
                                          </p:val>
                                        </p:tav>
                                        <p:tav tm="100000">
                                          <p:val>
                                            <p:strVal val="#ppt_x"/>
                                          </p:val>
                                        </p:tav>
                                      </p:tavLst>
                                    </p:anim>
                                    <p:anim calcmode="lin" valueType="num">
                                      <p:cBhvr>
                                        <p:cTn id="19"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20"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TextBox 14"/>
          <p:cNvSpPr txBox="1"/>
          <p:nvPr/>
        </p:nvSpPr>
        <p:spPr>
          <a:xfrm>
            <a:off x="3444823" y="609600"/>
            <a:ext cx="3207929" cy="707886"/>
          </a:xfrm>
          <a:prstGeom prst="rect">
            <a:avLst/>
          </a:prstGeom>
          <a:noFill/>
        </p:spPr>
        <p:txBody>
          <a:bodyPr wrap="none" rtlCol="0">
            <a:spAutoFit/>
          </a:bodyPr>
          <a:lstStyle/>
          <a:p>
            <a:r>
              <a:rPr lang="en-US" sz="4000" dirty="0" smtClean="0">
                <a:solidFill>
                  <a:srgbClr val="FF00FF"/>
                </a:solidFill>
                <a:effectLst>
                  <a:outerShdw blurRad="88900" dist="38100" dir="2700000" algn="tl">
                    <a:srgbClr val="FF00FF">
                      <a:alpha val="43000"/>
                    </a:srgbClr>
                  </a:outerShdw>
                </a:effectLst>
                <a:latin typeface="Broadway" pitchFamily="82" charset="0"/>
              </a:rPr>
              <a:t>Our </a:t>
            </a:r>
            <a:r>
              <a:rPr lang="en-US" sz="4000" dirty="0" err="1" smtClean="0">
                <a:solidFill>
                  <a:srgbClr val="FF00FF"/>
                </a:solidFill>
                <a:effectLst>
                  <a:outerShdw blurRad="88900" dist="38100" dir="2700000" algn="tl">
                    <a:srgbClr val="FF00FF">
                      <a:alpha val="43000"/>
                    </a:srgbClr>
                  </a:outerShdw>
                </a:effectLst>
                <a:latin typeface="Broadway" pitchFamily="82" charset="0"/>
              </a:rPr>
              <a:t>Musics</a:t>
            </a:r>
            <a:endParaRPr lang="en-US" sz="2400" dirty="0">
              <a:solidFill>
                <a:srgbClr val="FF00FF"/>
              </a:solidFill>
              <a:effectLst>
                <a:outerShdw blurRad="88900" dist="38100" dir="2700000" algn="tl">
                  <a:srgbClr val="FF00FF">
                    <a:alpha val="43000"/>
                  </a:srgbClr>
                </a:outerShdw>
              </a:effectLst>
              <a:latin typeface="Broadway" pitchFamily="82" charset="0"/>
            </a:endParaRPr>
          </a:p>
        </p:txBody>
      </p:sp>
      <p:pic>
        <p:nvPicPr>
          <p:cNvPr id="2050" name="Picture 2"/>
          <p:cNvPicPr>
            <a:picLocks noChangeAspect="1" noChangeArrowheads="1"/>
          </p:cNvPicPr>
          <p:nvPr/>
        </p:nvPicPr>
        <p:blipFill>
          <a:blip r:embed="rId3"/>
          <a:srcRect l="57574" t="21429" r="15283" b="35143"/>
          <a:stretch>
            <a:fillRect/>
          </a:stretch>
        </p:blipFill>
        <p:spPr bwMode="auto">
          <a:xfrm>
            <a:off x="5532437" y="2286000"/>
            <a:ext cx="3657600" cy="36576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l="15714" t="21429" r="57857" b="35143"/>
          <a:stretch>
            <a:fillRect/>
          </a:stretch>
        </p:blipFill>
        <p:spPr bwMode="auto">
          <a:xfrm>
            <a:off x="1097597" y="2301240"/>
            <a:ext cx="3566160" cy="3662540"/>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a:srcRect l="58289" t="34000" r="15997" b="24857"/>
          <a:stretch>
            <a:fillRect/>
          </a:stretch>
        </p:blipFill>
        <p:spPr bwMode="auto">
          <a:xfrm>
            <a:off x="5532437" y="2270760"/>
            <a:ext cx="3657600" cy="3657600"/>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a:srcRect l="16429" t="35143" r="58571" b="24857"/>
          <a:stretch>
            <a:fillRect/>
          </a:stretch>
        </p:blipFill>
        <p:spPr bwMode="auto">
          <a:xfrm>
            <a:off x="1112837" y="2362200"/>
            <a:ext cx="3557016" cy="3557016"/>
          </a:xfrm>
          <a:prstGeom prst="rect">
            <a:avLst/>
          </a:prstGeom>
          <a:noFill/>
          <a:ln w="9525">
            <a:noFill/>
            <a:miter lim="800000"/>
            <a:headEnd/>
            <a:tailEnd/>
          </a:ln>
          <a:effectLst/>
        </p:spPr>
      </p:pic>
      <p:sp>
        <p:nvSpPr>
          <p:cNvPr id="16" name="Rectangle 15"/>
          <p:cNvSpPr/>
          <p:nvPr/>
        </p:nvSpPr>
        <p:spPr>
          <a:xfrm>
            <a:off x="1036637" y="2133600"/>
            <a:ext cx="8138160" cy="39319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06157" y="1390471"/>
            <a:ext cx="8138160" cy="369332"/>
          </a:xfrm>
          <a:prstGeom prst="rect">
            <a:avLst/>
          </a:prstGeom>
        </p:spPr>
        <p:txBody>
          <a:bodyPr>
            <a:spAutoFit/>
          </a:bodyPr>
          <a:lstStyle/>
          <a:p>
            <a:r>
              <a:rPr lang="en-US" dirty="0" smtClean="0">
                <a:solidFill>
                  <a:schemeClr val="accent2">
                    <a:lumMod val="60000"/>
                    <a:lumOff val="40000"/>
                  </a:schemeClr>
                </a:solidFill>
              </a:rPr>
              <a:t> </a:t>
            </a:r>
            <a:r>
              <a:rPr lang="en-US" dirty="0" err="1" smtClean="0">
                <a:solidFill>
                  <a:schemeClr val="accent2">
                    <a:lumMod val="60000"/>
                    <a:lumOff val="40000"/>
                  </a:schemeClr>
                </a:solidFill>
              </a:rPr>
              <a:t>Musics</a:t>
            </a:r>
            <a:r>
              <a:rPr lang="en-US" dirty="0" smtClean="0">
                <a:solidFill>
                  <a:schemeClr val="accent2">
                    <a:lumMod val="60000"/>
                    <a:lumOff val="40000"/>
                  </a:schemeClr>
                </a:solidFill>
              </a:rPr>
              <a:t> </a:t>
            </a:r>
            <a:r>
              <a:rPr lang="en-US" dirty="0" smtClean="0">
                <a:solidFill>
                  <a:schemeClr val="accent2">
                    <a:lumMod val="60000"/>
                    <a:lumOff val="40000"/>
                  </a:schemeClr>
                </a:solidFill>
              </a:rPr>
              <a:t>prepared by our team using </a:t>
            </a:r>
            <a:r>
              <a:rPr lang="en-US" b="1" dirty="0" smtClean="0">
                <a:solidFill>
                  <a:schemeClr val="accent2">
                    <a:lumMod val="60000"/>
                    <a:lumOff val="40000"/>
                  </a:schemeClr>
                </a:solidFill>
              </a:rPr>
              <a:t>HTML, CSS, JAVASCRIPT &amp; PHP</a:t>
            </a:r>
            <a:r>
              <a:rPr lang="en-US" dirty="0" smtClean="0">
                <a:solidFill>
                  <a:schemeClr val="accent2">
                    <a:lumMod val="60000"/>
                    <a:lumOff val="40000"/>
                  </a:schemeClr>
                </a:solidFill>
              </a:rPr>
              <a:t> are given </a:t>
            </a:r>
            <a:r>
              <a:rPr lang="en-US" dirty="0" smtClean="0">
                <a:solidFill>
                  <a:schemeClr val="accent2">
                    <a:lumMod val="60000"/>
                    <a:lumOff val="40000"/>
                  </a:schemeClr>
                </a:solidFill>
              </a:rPr>
              <a:t>below.</a:t>
            </a:r>
            <a:endParaRPr lang="en-US" dirty="0">
              <a:solidFill>
                <a:schemeClr val="accent2">
                  <a:lumMod val="60000"/>
                  <a:lumOff val="40000"/>
                </a:schemeClr>
              </a:solidFill>
            </a:endParaRPr>
          </a:p>
        </p:txBody>
      </p:sp>
    </p:spTree>
    <p:extLst>
      <p:ext uri="{BB962C8B-B14F-4D97-AF65-F5344CB8AC3E}">
        <p14:creationId xmlns:p14="http://schemas.microsoft.com/office/powerpoint/2010/main" xmlns="" val="4193170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5"/>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5"/>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5"/>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1000"/>
                                        <p:tgtEl>
                                          <p:spTgt spid="17"/>
                                        </p:tgtEl>
                                      </p:cBhvr>
                                    </p:animEffect>
                                  </p:childTnLst>
                                </p:cTn>
                              </p:par>
                            </p:childTnLst>
                          </p:cTn>
                        </p:par>
                        <p:par>
                          <p:cTn id="15" fill="hold">
                            <p:stCondLst>
                              <p:cond delay="1500"/>
                            </p:stCondLst>
                            <p:childTnLst>
                              <p:par>
                                <p:cTn id="16" presetID="10" presetClass="exit" presetSubtype="0" fill="hold" grpId="0" nodeType="afterEffect">
                                  <p:stCondLst>
                                    <p:cond delay="0"/>
                                  </p:stCondLst>
                                  <p:childTnLst>
                                    <p:animEffect transition="out" filter="fade">
                                      <p:cBhvr>
                                        <p:cTn id="17" dur="2000"/>
                                        <p:tgtEl>
                                          <p:spTgt spid="16"/>
                                        </p:tgtEl>
                                      </p:cBhvr>
                                    </p:animEffect>
                                    <p:set>
                                      <p:cBhvr>
                                        <p:cTn id="18" dur="1" fill="hold">
                                          <p:stCondLst>
                                            <p:cond delay="1999"/>
                                          </p:stCondLst>
                                        </p:cTn>
                                        <p:tgtEl>
                                          <p:spTgt spid="16"/>
                                        </p:tgtEl>
                                        <p:attrNameLst>
                                          <p:attrName>style.visibility</p:attrName>
                                        </p:attrNameLst>
                                      </p:cBhvr>
                                      <p:to>
                                        <p:strVal val="hidden"/>
                                      </p:to>
                                    </p:set>
                                  </p:childTnLst>
                                </p:cTn>
                              </p:par>
                            </p:childTnLst>
                          </p:cTn>
                        </p:par>
                        <p:par>
                          <p:cTn id="19" fill="hold">
                            <p:stCondLst>
                              <p:cond delay="3500"/>
                            </p:stCondLst>
                            <p:childTnLst>
                              <p:par>
                                <p:cTn id="20" presetID="10" presetClass="exit" presetSubtype="0" fill="hold" nodeType="afterEffect">
                                  <p:stCondLst>
                                    <p:cond delay="0"/>
                                  </p:stCondLst>
                                  <p:childTnLst>
                                    <p:animEffect transition="out" filter="fade">
                                      <p:cBhvr>
                                        <p:cTn id="21" dur="2000"/>
                                        <p:tgtEl>
                                          <p:spTgt spid="2053"/>
                                        </p:tgtEl>
                                      </p:cBhvr>
                                    </p:animEffect>
                                    <p:set>
                                      <p:cBhvr>
                                        <p:cTn id="22" dur="1" fill="hold">
                                          <p:stCondLst>
                                            <p:cond delay="1999"/>
                                          </p:stCondLst>
                                        </p:cTn>
                                        <p:tgtEl>
                                          <p:spTgt spid="2053"/>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2000"/>
                                        <p:tgtEl>
                                          <p:spTgt spid="2052"/>
                                        </p:tgtEl>
                                      </p:cBhvr>
                                    </p:animEffect>
                                    <p:set>
                                      <p:cBhvr>
                                        <p:cTn id="25" dur="1" fill="hold">
                                          <p:stCondLst>
                                            <p:cond delay="19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5000"/>
          </a:schemeClr>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l="29015" t="11143" r="27104" b="2000"/>
          <a:stretch>
            <a:fillRect/>
          </a:stretch>
        </p:blipFill>
        <p:spPr bwMode="auto">
          <a:xfrm>
            <a:off x="1139502" y="1905000"/>
            <a:ext cx="3326135" cy="4114800"/>
          </a:xfrm>
          <a:prstGeom prst="roundRect">
            <a:avLst>
              <a:gd name="adj" fmla="val 11332"/>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Subtitle 2"/>
          <p:cNvSpPr>
            <a:spLocks noGrp="1"/>
          </p:cNvSpPr>
          <p:nvPr>
            <p:ph type="subTitle" idx="1"/>
          </p:nvPr>
        </p:nvSpPr>
        <p:spPr>
          <a:xfrm>
            <a:off x="5380037" y="2758440"/>
            <a:ext cx="3200400" cy="2651760"/>
          </a:xfrm>
        </p:spPr>
        <p:txBody>
          <a:bodyPr>
            <a:noAutofit/>
          </a:bodyPr>
          <a:lstStyle/>
          <a:p>
            <a:r>
              <a:rPr lang="en-IN" sz="2400" dirty="0" smtClean="0">
                <a:solidFill>
                  <a:srgbClr val="E84A4A"/>
                </a:solidFill>
                <a:latin typeface="Cambria" panose="02040503050406030204" pitchFamily="18" charset="0"/>
                <a:ea typeface="Cambria" panose="02040503050406030204" pitchFamily="18" charset="0"/>
              </a:rPr>
              <a:t>We have added some terms and conditions to maintain our website’s policy…</a:t>
            </a:r>
            <a:endParaRPr lang="en-IN" sz="2400" dirty="0">
              <a:solidFill>
                <a:srgbClr val="E84A4A"/>
              </a:solidFill>
              <a:latin typeface="Cambria" panose="02040503050406030204" pitchFamily="18" charset="0"/>
              <a:ea typeface="Cambria" panose="02040503050406030204" pitchFamily="18" charset="0"/>
            </a:endParaRPr>
          </a:p>
        </p:txBody>
      </p:sp>
      <p:sp>
        <p:nvSpPr>
          <p:cNvPr id="15" name="TextBox 14"/>
          <p:cNvSpPr txBox="1"/>
          <p:nvPr/>
        </p:nvSpPr>
        <p:spPr>
          <a:xfrm>
            <a:off x="2637082" y="762000"/>
            <a:ext cx="5181355" cy="646331"/>
          </a:xfrm>
          <a:prstGeom prst="rect">
            <a:avLst/>
          </a:prstGeom>
          <a:noFill/>
        </p:spPr>
        <p:txBody>
          <a:bodyPr wrap="none" rtlCol="0">
            <a:spAutoFit/>
          </a:bodyPr>
          <a:lstStyle/>
          <a:p>
            <a:r>
              <a:rPr lang="en-US" sz="3600" dirty="0" smtClean="0">
                <a:solidFill>
                  <a:schemeClr val="accent2">
                    <a:lumMod val="40000"/>
                    <a:lumOff val="60000"/>
                  </a:schemeClr>
                </a:solidFill>
                <a:effectLst>
                  <a:outerShdw blurRad="50800" dist="50800" dir="5400000" algn="ctr" rotWithShape="0">
                    <a:schemeClr val="bg2">
                      <a:lumMod val="25000"/>
                    </a:schemeClr>
                  </a:outerShdw>
                </a:effectLst>
                <a:latin typeface="Arial Black" pitchFamily="34" charset="0"/>
              </a:rPr>
              <a:t>Terms &amp; Conditions</a:t>
            </a:r>
            <a:endParaRPr lang="en-US" sz="2000" dirty="0">
              <a:solidFill>
                <a:schemeClr val="accent2">
                  <a:lumMod val="40000"/>
                  <a:lumOff val="60000"/>
                </a:schemeClr>
              </a:solidFill>
              <a:effectLst>
                <a:outerShdw blurRad="50800" dist="50800" dir="5400000" algn="ctr" rotWithShape="0">
                  <a:schemeClr val="bg2">
                    <a:lumMod val="25000"/>
                  </a:schemeClr>
                </a:outerShdw>
              </a:effectLst>
              <a:latin typeface="Arial Black" pitchFamily="34" charset="0"/>
            </a:endParaRPr>
          </a:p>
        </p:txBody>
      </p:sp>
    </p:spTree>
    <p:extLst>
      <p:ext uri="{BB962C8B-B14F-4D97-AF65-F5344CB8AC3E}">
        <p14:creationId xmlns:p14="http://schemas.microsoft.com/office/powerpoint/2010/main" xmlns="" val="4193170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8" presetClass="entr" presetSubtype="0" ac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ppt_w*2.5"/>
                                          </p:val>
                                        </p:tav>
                                        <p:tav tm="100000">
                                          <p:val>
                                            <p:strVal val="#ppt_w"/>
                                          </p:val>
                                        </p:tav>
                                      </p:tavLst>
                                    </p:anim>
                                    <p:anim calcmode="lin" valueType="num">
                                      <p:cBhvr>
                                        <p:cTn id="8" dur="500" fill="hold"/>
                                        <p:tgtEl>
                                          <p:spTgt spid="15"/>
                                        </p:tgtEl>
                                        <p:attrNameLst>
                                          <p:attrName>ppt_h</p:attrName>
                                        </p:attrNameLst>
                                      </p:cBhvr>
                                      <p:tavLst>
                                        <p:tav tm="0">
                                          <p:val>
                                            <p:strVal val="#ppt_h*0.01"/>
                                          </p:val>
                                        </p:tav>
                                        <p:tav tm="100000">
                                          <p:val>
                                            <p:strVal val="#ppt_h"/>
                                          </p:val>
                                        </p:tav>
                                      </p:tavLst>
                                    </p:anim>
                                    <p:anim calcmode="lin" valueType="num">
                                      <p:cBhvr>
                                        <p:cTn id="9" dur="500" fill="hold"/>
                                        <p:tgtEl>
                                          <p:spTgt spid="15"/>
                                        </p:tgtEl>
                                        <p:attrNameLst>
                                          <p:attrName>ppt_x</p:attrName>
                                        </p:attrNameLst>
                                      </p:cBhvr>
                                      <p:tavLst>
                                        <p:tav tm="0">
                                          <p:val>
                                            <p:strVal val="#ppt_x"/>
                                          </p:val>
                                        </p:tav>
                                        <p:tav tm="100000">
                                          <p:val>
                                            <p:strVal val="#ppt_x"/>
                                          </p:val>
                                        </p:tav>
                                      </p:tavLst>
                                    </p:anim>
                                    <p:anim calcmode="lin" valueType="num">
                                      <p:cBhvr>
                                        <p:cTn id="10" dur="500" fill="hold"/>
                                        <p:tgtEl>
                                          <p:spTgt spid="15"/>
                                        </p:tgtEl>
                                        <p:attrNameLst>
                                          <p:attrName>ppt_y</p:attrName>
                                        </p:attrNameLst>
                                      </p:cBhvr>
                                      <p:tavLst>
                                        <p:tav tm="0">
                                          <p:val>
                                            <p:strVal val="#ppt_h+1"/>
                                          </p:val>
                                        </p:tav>
                                        <p:tav tm="100000">
                                          <p:val>
                                            <p:strVal val="#ppt_y"/>
                                          </p:val>
                                        </p:tav>
                                      </p:tavLst>
                                    </p:anim>
                                    <p:animEffect transition="in" filter="fade">
                                      <p:cBhvr>
                                        <p:cTn id="11" dur="500"/>
                                        <p:tgtEl>
                                          <p:spTgt spid="1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fade">
                                      <p:cBhvr>
                                        <p:cTn id="15" dur="2000"/>
                                        <p:tgtEl>
                                          <p:spTgt spid="5122"/>
                                        </p:tgtEl>
                                      </p:cBhvr>
                                    </p:animEffect>
                                  </p:childTnLst>
                                </p:cTn>
                              </p:par>
                            </p:childTnLst>
                          </p:cTn>
                        </p:par>
                        <p:par>
                          <p:cTn id="16" fill="hold">
                            <p:stCondLst>
                              <p:cond delay="2500"/>
                            </p:stCondLst>
                            <p:childTnLst>
                              <p:par>
                                <p:cTn id="17" presetID="23" presetClass="entr" presetSubtype="16"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p:cTn id="19"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5000"/>
          </a:schemeClr>
        </a:solidFill>
        <a:effectLst/>
      </p:bgPr>
    </p:bg>
    <p:spTree>
      <p:nvGrpSpPr>
        <p:cNvPr id="1" name=""/>
        <p:cNvGrpSpPr/>
        <p:nvPr/>
      </p:nvGrpSpPr>
      <p:grpSpPr>
        <a:xfrm>
          <a:off x="0" y="0"/>
          <a:ext cx="0" cy="0"/>
          <a:chOff x="0" y="0"/>
          <a:chExt cx="0" cy="0"/>
        </a:xfrm>
      </p:grpSpPr>
      <p:sp>
        <p:nvSpPr>
          <p:cNvPr id="7" name="Subtitle 2"/>
          <p:cNvSpPr>
            <a:spLocks noGrp="1"/>
          </p:cNvSpPr>
          <p:nvPr>
            <p:ph type="subTitle" idx="1"/>
          </p:nvPr>
        </p:nvSpPr>
        <p:spPr>
          <a:xfrm>
            <a:off x="5380037" y="2758440"/>
            <a:ext cx="3200400" cy="2651760"/>
          </a:xfrm>
        </p:spPr>
        <p:txBody>
          <a:bodyPr>
            <a:noAutofit/>
          </a:bodyPr>
          <a:lstStyle/>
          <a:p>
            <a:r>
              <a:rPr lang="en-IN" sz="2400" dirty="0" smtClean="0">
                <a:solidFill>
                  <a:srgbClr val="FFC000"/>
                </a:solidFill>
                <a:latin typeface="Baskerville Old Face" panose="02020602080505020303" pitchFamily="18" charset="0"/>
              </a:rPr>
              <a:t>Finally we have made a rate us page to know how much user like our hard work. It is located at the bottom </a:t>
            </a:r>
            <a:r>
              <a:rPr lang="en-IN" sz="2400" smtClean="0">
                <a:solidFill>
                  <a:srgbClr val="FFC000"/>
                </a:solidFill>
                <a:latin typeface="Baskerville Old Face" panose="02020602080505020303" pitchFamily="18" charset="0"/>
              </a:rPr>
              <a:t>of the page.</a:t>
            </a:r>
            <a:endParaRPr lang="en-IN" sz="2400" dirty="0">
              <a:solidFill>
                <a:srgbClr val="FFC000"/>
              </a:solidFill>
              <a:latin typeface="Baskerville Old Face" panose="02020602080505020303" pitchFamily="18" charset="0"/>
            </a:endParaRPr>
          </a:p>
        </p:txBody>
      </p:sp>
      <p:sp>
        <p:nvSpPr>
          <p:cNvPr id="15" name="TextBox 14"/>
          <p:cNvSpPr txBox="1"/>
          <p:nvPr/>
        </p:nvSpPr>
        <p:spPr>
          <a:xfrm>
            <a:off x="4160837" y="685800"/>
            <a:ext cx="2177327" cy="646331"/>
          </a:xfrm>
          <a:prstGeom prst="rect">
            <a:avLst/>
          </a:prstGeom>
          <a:noFill/>
        </p:spPr>
        <p:txBody>
          <a:bodyPr wrap="none" rtlCol="0">
            <a:spAutoFit/>
          </a:bodyPr>
          <a:lstStyle/>
          <a:p>
            <a:r>
              <a:rPr lang="en-US" sz="3600" dirty="0" smtClean="0">
                <a:solidFill>
                  <a:schemeClr val="accent2">
                    <a:lumMod val="40000"/>
                    <a:lumOff val="60000"/>
                  </a:schemeClr>
                </a:solidFill>
                <a:effectLst>
                  <a:outerShdw blurRad="50800" dist="50800" dir="5400000" algn="ctr" rotWithShape="0">
                    <a:schemeClr val="bg2">
                      <a:lumMod val="25000"/>
                    </a:schemeClr>
                  </a:outerShdw>
                </a:effectLst>
                <a:latin typeface="Arial Black" pitchFamily="34" charset="0"/>
              </a:rPr>
              <a:t>Rate Us</a:t>
            </a:r>
            <a:endParaRPr lang="en-US" sz="2000" dirty="0">
              <a:solidFill>
                <a:schemeClr val="accent2">
                  <a:lumMod val="40000"/>
                  <a:lumOff val="60000"/>
                </a:schemeClr>
              </a:solidFill>
              <a:effectLst>
                <a:outerShdw blurRad="50800" dist="50800" dir="5400000" algn="ctr" rotWithShape="0">
                  <a:schemeClr val="bg2">
                    <a:lumMod val="25000"/>
                  </a:schemeClr>
                </a:outerShdw>
              </a:effectLst>
              <a:latin typeface="Arial Black" pitchFamily="34" charset="0"/>
            </a:endParaRPr>
          </a:p>
        </p:txBody>
      </p:sp>
      <p:pic>
        <p:nvPicPr>
          <p:cNvPr id="6146" name="Picture 2"/>
          <p:cNvPicPr>
            <a:picLocks noChangeAspect="1" noChangeArrowheads="1"/>
          </p:cNvPicPr>
          <p:nvPr/>
        </p:nvPicPr>
        <p:blipFill>
          <a:blip r:embed="rId3"/>
          <a:srcRect l="29003" t="15714" r="29568" b="857"/>
          <a:stretch>
            <a:fillRect/>
          </a:stretch>
        </p:blipFill>
        <p:spPr bwMode="auto">
          <a:xfrm>
            <a:off x="825991" y="1706880"/>
            <a:ext cx="3487246" cy="4389120"/>
          </a:xfrm>
          <a:prstGeom prst="round2DiagRect">
            <a:avLst/>
          </a:prstGeom>
          <a:noFill/>
          <a:ln w="76200">
            <a:solidFill>
              <a:schemeClr val="tx1">
                <a:lumMod val="50000"/>
                <a:lumOff val="50000"/>
              </a:schemeClr>
            </a:solidFill>
            <a:miter lim="800000"/>
            <a:headEnd/>
            <a:tailEnd/>
          </a:ln>
          <a:effectLst/>
        </p:spPr>
      </p:pic>
    </p:spTree>
    <p:extLst>
      <p:ext uri="{BB962C8B-B14F-4D97-AF65-F5344CB8AC3E}">
        <p14:creationId xmlns:p14="http://schemas.microsoft.com/office/powerpoint/2010/main" xmlns="" val="4193170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8" presetClass="entr" presetSubtype="0" ac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ppt_w*2.5"/>
                                          </p:val>
                                        </p:tav>
                                        <p:tav tm="100000">
                                          <p:val>
                                            <p:strVal val="#ppt_w"/>
                                          </p:val>
                                        </p:tav>
                                      </p:tavLst>
                                    </p:anim>
                                    <p:anim calcmode="lin" valueType="num">
                                      <p:cBhvr>
                                        <p:cTn id="8" dur="500" fill="hold"/>
                                        <p:tgtEl>
                                          <p:spTgt spid="15"/>
                                        </p:tgtEl>
                                        <p:attrNameLst>
                                          <p:attrName>ppt_h</p:attrName>
                                        </p:attrNameLst>
                                      </p:cBhvr>
                                      <p:tavLst>
                                        <p:tav tm="0">
                                          <p:val>
                                            <p:strVal val="#ppt_h*0.01"/>
                                          </p:val>
                                        </p:tav>
                                        <p:tav tm="100000">
                                          <p:val>
                                            <p:strVal val="#ppt_h"/>
                                          </p:val>
                                        </p:tav>
                                      </p:tavLst>
                                    </p:anim>
                                    <p:anim calcmode="lin" valueType="num">
                                      <p:cBhvr>
                                        <p:cTn id="9" dur="500" fill="hold"/>
                                        <p:tgtEl>
                                          <p:spTgt spid="15"/>
                                        </p:tgtEl>
                                        <p:attrNameLst>
                                          <p:attrName>ppt_x</p:attrName>
                                        </p:attrNameLst>
                                      </p:cBhvr>
                                      <p:tavLst>
                                        <p:tav tm="0">
                                          <p:val>
                                            <p:strVal val="#ppt_x"/>
                                          </p:val>
                                        </p:tav>
                                        <p:tav tm="100000">
                                          <p:val>
                                            <p:strVal val="#ppt_x"/>
                                          </p:val>
                                        </p:tav>
                                      </p:tavLst>
                                    </p:anim>
                                    <p:anim calcmode="lin" valueType="num">
                                      <p:cBhvr>
                                        <p:cTn id="10" dur="500" fill="hold"/>
                                        <p:tgtEl>
                                          <p:spTgt spid="15"/>
                                        </p:tgtEl>
                                        <p:attrNameLst>
                                          <p:attrName>ppt_y</p:attrName>
                                        </p:attrNameLst>
                                      </p:cBhvr>
                                      <p:tavLst>
                                        <p:tav tm="0">
                                          <p:val>
                                            <p:strVal val="#ppt_h+1"/>
                                          </p:val>
                                        </p:tav>
                                        <p:tav tm="100000">
                                          <p:val>
                                            <p:strVal val="#ppt_y"/>
                                          </p:val>
                                        </p:tav>
                                      </p:tavLst>
                                    </p:anim>
                                    <p:animEffect transition="in" filter="fade">
                                      <p:cBhvr>
                                        <p:cTn id="11" dur="500"/>
                                        <p:tgtEl>
                                          <p:spTgt spid="1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fade">
                                      <p:cBhvr>
                                        <p:cTn id="15" dur="2000"/>
                                        <p:tgtEl>
                                          <p:spTgt spid="6146"/>
                                        </p:tgtEl>
                                      </p:cBhvr>
                                    </p:animEffect>
                                  </p:childTnLst>
                                </p:cTn>
                              </p:par>
                            </p:childTnLst>
                          </p:cTn>
                        </p:par>
                        <p:par>
                          <p:cTn id="16" fill="hold">
                            <p:stCondLst>
                              <p:cond delay="2500"/>
                            </p:stCondLst>
                            <p:childTnLst>
                              <p:par>
                                <p:cTn id="17" presetID="23" presetClass="entr" presetSubtype="16"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p:cTn id="19"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5000"/>
          </a:schemeClr>
        </a:solidFill>
        <a:effectLst/>
      </p:bgPr>
    </p:bg>
    <p:spTree>
      <p:nvGrpSpPr>
        <p:cNvPr id="1" name=""/>
        <p:cNvGrpSpPr/>
        <p:nvPr/>
      </p:nvGrpSpPr>
      <p:grpSpPr>
        <a:xfrm>
          <a:off x="0" y="0"/>
          <a:ext cx="0" cy="0"/>
          <a:chOff x="0" y="0"/>
          <a:chExt cx="0" cy="0"/>
        </a:xfrm>
      </p:grpSpPr>
      <p:sp>
        <p:nvSpPr>
          <p:cNvPr id="9" name="Rectangle 8"/>
          <p:cNvSpPr/>
          <p:nvPr/>
        </p:nvSpPr>
        <p:spPr>
          <a:xfrm>
            <a:off x="-45403" y="0"/>
            <a:ext cx="1024128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335241" y="1143000"/>
            <a:ext cx="3479992" cy="646331"/>
          </a:xfrm>
          <a:prstGeom prst="rect">
            <a:avLst/>
          </a:prstGeom>
        </p:spPr>
        <p:txBody>
          <a:bodyPr wrap="none">
            <a:spAutoFit/>
          </a:bodyPr>
          <a:lstStyle/>
          <a:p>
            <a:r>
              <a:rPr lang="en-IN" sz="3600" dirty="0" smtClean="0">
                <a:solidFill>
                  <a:srgbClr val="FF61FF"/>
                </a:solidFill>
                <a:latin typeface="Cooper Black" pitchFamily="18" charset="0"/>
              </a:rPr>
              <a:t>CONCLUSION</a:t>
            </a:r>
            <a:endParaRPr lang="en-US" sz="3600" dirty="0">
              <a:solidFill>
                <a:srgbClr val="FF61FF"/>
              </a:solidFill>
              <a:latin typeface="Cooper Black" pitchFamily="18" charset="0"/>
            </a:endParaRPr>
          </a:p>
        </p:txBody>
      </p:sp>
      <p:sp>
        <p:nvSpPr>
          <p:cNvPr id="8" name="Rectangle 7"/>
          <p:cNvSpPr/>
          <p:nvPr/>
        </p:nvSpPr>
        <p:spPr>
          <a:xfrm>
            <a:off x="975677" y="2438400"/>
            <a:ext cx="7680960" cy="1938992"/>
          </a:xfrm>
          <a:prstGeom prst="rect">
            <a:avLst/>
          </a:prstGeom>
        </p:spPr>
        <p:txBody>
          <a:bodyPr>
            <a:spAutoFit/>
          </a:bodyPr>
          <a:lstStyle/>
          <a:p>
            <a:pPr algn="ctr">
              <a:buNone/>
            </a:pPr>
            <a:r>
              <a:rPr lang="en-US" sz="2000" dirty="0" smtClean="0">
                <a:solidFill>
                  <a:schemeClr val="tx2">
                    <a:lumMod val="20000"/>
                    <a:lumOff val="80000"/>
                  </a:schemeClr>
                </a:solidFill>
              </a:rPr>
              <a:t>After the completion of the project we got to know that how can we utilize our programming skills and to work in a team and what are the actual requirements needed to complete  website .</a:t>
            </a:r>
          </a:p>
          <a:p>
            <a:pPr algn="ctr">
              <a:buNone/>
            </a:pPr>
            <a:r>
              <a:rPr lang="en-US" sz="2000" dirty="0" smtClean="0">
                <a:solidFill>
                  <a:schemeClr val="accent6">
                    <a:lumMod val="40000"/>
                    <a:lumOff val="60000"/>
                  </a:schemeClr>
                </a:solidFill>
              </a:rPr>
              <a:t>And lastly we(Group-E) </a:t>
            </a:r>
            <a:r>
              <a:rPr lang="en-US" sz="2000" dirty="0" smtClean="0">
                <a:solidFill>
                  <a:schemeClr val="accent6">
                    <a:lumMod val="40000"/>
                    <a:lumOff val="60000"/>
                  </a:schemeClr>
                </a:solidFill>
              </a:rPr>
              <a:t>would like to thank our MD sir (</a:t>
            </a:r>
            <a:r>
              <a:rPr lang="en-US" sz="2000" dirty="0" err="1" smtClean="0">
                <a:solidFill>
                  <a:schemeClr val="accent6">
                    <a:lumMod val="40000"/>
                    <a:lumOff val="60000"/>
                  </a:schemeClr>
                </a:solidFill>
              </a:rPr>
              <a:t>Manash</a:t>
            </a:r>
            <a:r>
              <a:rPr lang="en-US" sz="2000" dirty="0" smtClean="0">
                <a:solidFill>
                  <a:schemeClr val="accent6">
                    <a:lumMod val="40000"/>
                    <a:lumOff val="60000"/>
                  </a:schemeClr>
                </a:solidFill>
              </a:rPr>
              <a:t> Kr. Deb) for giving us an opportunity to do a project like this and </a:t>
            </a:r>
            <a:r>
              <a:rPr lang="en-US" sz="2000" dirty="0" smtClean="0">
                <a:solidFill>
                  <a:schemeClr val="accent6">
                    <a:lumMod val="40000"/>
                    <a:lumOff val="60000"/>
                  </a:schemeClr>
                </a:solidFill>
              </a:rPr>
              <a:t>helping </a:t>
            </a:r>
            <a:r>
              <a:rPr lang="en-US" sz="2000" dirty="0" smtClean="0">
                <a:solidFill>
                  <a:schemeClr val="accent6">
                    <a:lumMod val="40000"/>
                    <a:lumOff val="60000"/>
                  </a:schemeClr>
                </a:solidFill>
              </a:rPr>
              <a:t>us in </a:t>
            </a:r>
            <a:r>
              <a:rPr lang="en-US" sz="2000" dirty="0" smtClean="0">
                <a:solidFill>
                  <a:schemeClr val="accent6">
                    <a:lumMod val="40000"/>
                    <a:lumOff val="60000"/>
                  </a:schemeClr>
                </a:solidFill>
              </a:rPr>
              <a:t>every step of </a:t>
            </a:r>
            <a:r>
              <a:rPr lang="en-US" sz="2000" dirty="0" smtClean="0">
                <a:solidFill>
                  <a:schemeClr val="accent6">
                    <a:lumMod val="40000"/>
                    <a:lumOff val="60000"/>
                  </a:schemeClr>
                </a:solidFill>
              </a:rPr>
              <a:t>the </a:t>
            </a:r>
            <a:r>
              <a:rPr lang="en-US" sz="2000" dirty="0" smtClean="0">
                <a:solidFill>
                  <a:schemeClr val="accent6">
                    <a:lumMod val="40000"/>
                    <a:lumOff val="60000"/>
                  </a:schemeClr>
                </a:solidFill>
              </a:rPr>
              <a:t>project.  </a:t>
            </a:r>
            <a:endParaRPr lang="en-US" sz="2000" dirty="0" smtClean="0">
              <a:solidFill>
                <a:schemeClr val="accent6">
                  <a:lumMod val="40000"/>
                  <a:lumOff val="60000"/>
                </a:schemeClr>
              </a:solidFill>
            </a:endParaRPr>
          </a:p>
        </p:txBody>
      </p:sp>
      <p:pic>
        <p:nvPicPr>
          <p:cNvPr id="11" name="Picture 10" descr="17301037028f8a85e5349e34519ca6d3.png"/>
          <p:cNvPicPr>
            <a:picLocks noChangeAspect="1"/>
          </p:cNvPicPr>
          <p:nvPr/>
        </p:nvPicPr>
        <p:blipFill>
          <a:blip r:embed="rId4"/>
          <a:stretch>
            <a:fillRect/>
          </a:stretch>
        </p:blipFill>
        <p:spPr>
          <a:xfrm>
            <a:off x="-639763" y="4114800"/>
            <a:ext cx="2743200" cy="2743200"/>
          </a:xfrm>
          <a:prstGeom prst="rect">
            <a:avLst/>
          </a:prstGeom>
        </p:spPr>
      </p:pic>
    </p:spTree>
    <p:extLst>
      <p:ext uri="{BB962C8B-B14F-4D97-AF65-F5344CB8AC3E}">
        <p14:creationId xmlns:p14="http://schemas.microsoft.com/office/powerpoint/2010/main" xmlns="" val="4193170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370314" y="-2377440"/>
            <a:ext cx="12891103" cy="11612880"/>
          </a:xfrm>
          <a:prstGeom prst="ellipse">
            <a:avLst/>
          </a:prstGeom>
          <a:blipFill dpi="0" rotWithShape="1">
            <a:blip r:embed="rId2"/>
            <a:srcRect/>
            <a:stretch>
              <a:fillRect/>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1370314" y="-2377440"/>
            <a:ext cx="12891103" cy="11612880"/>
          </a:xfrm>
          <a:prstGeom prst="ellipse">
            <a:avLst/>
          </a:prstGeom>
          <a:blipFill dpi="0" rotWithShape="1">
            <a:blip r:embed="rId3"/>
            <a:srcRect/>
            <a:stretch>
              <a:fillRect/>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710533" y="-502920"/>
            <a:ext cx="8729409" cy="7863840"/>
          </a:xfrm>
          <a:prstGeom prst="ellipse">
            <a:avLst/>
          </a:prstGeom>
          <a:blipFill dpi="0" rotWithShape="1">
            <a:blip r:embed="rId2"/>
            <a:srcRect/>
            <a:stretch>
              <a:fillRect l="-24000" t="-24000" r="-24000" b="-24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710533" y="-502920"/>
            <a:ext cx="8729409" cy="7863840"/>
          </a:xfrm>
          <a:prstGeom prst="ellipse">
            <a:avLst/>
          </a:prstGeom>
          <a:blipFill dpi="0" rotWithShape="1">
            <a:blip r:embed="rId3"/>
            <a:srcRect/>
            <a:stretch>
              <a:fillRect l="-23500" t="-20000" r="-24000" b="-20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p:cNvSpPr/>
          <p:nvPr/>
        </p:nvSpPr>
        <p:spPr>
          <a:xfrm>
            <a:off x="2537619" y="1143000"/>
            <a:ext cx="5075238" cy="4572000"/>
          </a:xfrm>
          <a:prstGeom prst="ellipse">
            <a:avLst/>
          </a:prstGeom>
          <a:blipFill dpi="0" rotWithShape="1">
            <a:blip r:embed="rId2"/>
            <a:srcRect/>
            <a:stretch>
              <a:fillRect l="-76000" t="-76000" r="-76000" b="-76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2537619" y="1143000"/>
            <a:ext cx="5075238" cy="4572000"/>
          </a:xfrm>
          <a:prstGeom prst="ellipse">
            <a:avLst/>
          </a:prstGeom>
          <a:blipFill dpi="0" rotWithShape="1">
            <a:blip r:embed="rId3"/>
            <a:srcRect/>
            <a:stretch>
              <a:fillRect l="-74000" t="-72000" r="-73100" b="-72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0"/>
                                  </p:stCondLst>
                                  <p:childTnLst>
                                    <p:animRot by="21600000">
                                      <p:cBhvr>
                                        <p:cTn id="6" dur="800" fill="hold"/>
                                        <p:tgtEl>
                                          <p:spTgt spid="7"/>
                                        </p:tgtEl>
                                        <p:attrNameLst>
                                          <p:attrName>r</p:attrName>
                                        </p:attrNameLst>
                                      </p:cBhvr>
                                    </p:animRot>
                                  </p:childTnLst>
                                </p:cTn>
                              </p:par>
                              <p:par>
                                <p:cTn id="7" presetID="8" presetClass="emph" presetSubtype="0" accel="50000" decel="50000" fill="hold" grpId="0" nodeType="withEffect">
                                  <p:stCondLst>
                                    <p:cond delay="0"/>
                                  </p:stCondLst>
                                  <p:childTnLst>
                                    <p:animRot by="21600000">
                                      <p:cBhvr>
                                        <p:cTn id="8" dur="800" fill="hold"/>
                                        <p:tgtEl>
                                          <p:spTgt spid="2"/>
                                        </p:tgtEl>
                                        <p:attrNameLst>
                                          <p:attrName>r</p:attrName>
                                        </p:attrNameLst>
                                      </p:cBhvr>
                                    </p:animRot>
                                  </p:childTnLst>
                                </p:cTn>
                              </p:par>
                              <p:par>
                                <p:cTn id="9" presetID="8" presetClass="emph" presetSubtype="0" accel="50000" decel="50000" fill="hold" nodeType="withEffect">
                                  <p:stCondLst>
                                    <p:cond delay="200"/>
                                  </p:stCondLst>
                                  <p:childTnLst>
                                    <p:animRot by="21600000">
                                      <p:cBhvr>
                                        <p:cTn id="10" dur="800" fill="hold"/>
                                        <p:tgtEl>
                                          <p:spTgt spid="6"/>
                                        </p:tgtEl>
                                        <p:attrNameLst>
                                          <p:attrName>r</p:attrName>
                                        </p:attrNameLst>
                                      </p:cBhvr>
                                    </p:animRot>
                                  </p:childTnLst>
                                </p:cTn>
                              </p:par>
                              <p:par>
                                <p:cTn id="11" presetID="8" presetClass="emph" presetSubtype="0" accel="50000" decel="50000" fill="hold" nodeType="withEffect">
                                  <p:stCondLst>
                                    <p:cond delay="200"/>
                                  </p:stCondLst>
                                  <p:childTnLst>
                                    <p:animRot by="21600000">
                                      <p:cBhvr>
                                        <p:cTn id="12" dur="800" fill="hold"/>
                                        <p:tgtEl>
                                          <p:spTgt spid="3"/>
                                        </p:tgtEl>
                                        <p:attrNameLst>
                                          <p:attrName>r</p:attrName>
                                        </p:attrNameLst>
                                      </p:cBhvr>
                                    </p:animRot>
                                  </p:childTnLst>
                                </p:cTn>
                              </p:par>
                              <p:par>
                                <p:cTn id="13" presetID="8" presetClass="emph" presetSubtype="0" accel="50000" decel="50000" fill="hold" nodeType="withEffect">
                                  <p:stCondLst>
                                    <p:cond delay="400"/>
                                  </p:stCondLst>
                                  <p:childTnLst>
                                    <p:animRot by="21600000">
                                      <p:cBhvr>
                                        <p:cTn id="14" dur="800" fill="hold"/>
                                        <p:tgtEl>
                                          <p:spTgt spid="5"/>
                                        </p:tgtEl>
                                        <p:attrNameLst>
                                          <p:attrName>r</p:attrName>
                                        </p:attrNameLst>
                                      </p:cBhvr>
                                    </p:animRot>
                                  </p:childTnLst>
                                </p:cTn>
                              </p:par>
                              <p:par>
                                <p:cTn id="15" presetID="8" presetClass="emph" presetSubtype="0" accel="50000" decel="50000" fill="hold" nodeType="withEffect">
                                  <p:stCondLst>
                                    <p:cond delay="400"/>
                                  </p:stCondLst>
                                  <p:childTnLst>
                                    <p:animRot by="21600000">
                                      <p:cBhvr>
                                        <p:cTn id="16" dur="800" fill="hold"/>
                                        <p:tgtEl>
                                          <p:spTgt spid="4"/>
                                        </p:tgtEl>
                                        <p:attrNameLst>
                                          <p:attrName>r</p:attrName>
                                        </p:attrNameLst>
                                      </p:cBhvr>
                                    </p:animRot>
                                  </p:childTnLst>
                                </p:cTn>
                              </p:par>
                              <p:par>
                                <p:cTn id="17" presetID="10" presetClass="exit" presetSubtype="0" fill="hold" nodeType="withEffect">
                                  <p:stCondLst>
                                    <p:cond delay="400"/>
                                  </p:stCondLst>
                                  <p:childTnLst>
                                    <p:animEffect transition="out" filter="fade">
                                      <p:cBhvr>
                                        <p:cTn id="18" dur="400"/>
                                        <p:tgtEl>
                                          <p:spTgt spid="7"/>
                                        </p:tgtEl>
                                      </p:cBhvr>
                                    </p:animEffect>
                                    <p:set>
                                      <p:cBhvr>
                                        <p:cTn id="19" dur="1" fill="hold">
                                          <p:stCondLst>
                                            <p:cond delay="399"/>
                                          </p:stCondLst>
                                        </p:cTn>
                                        <p:tgtEl>
                                          <p:spTgt spid="7"/>
                                        </p:tgtEl>
                                        <p:attrNameLst>
                                          <p:attrName>style.visibility</p:attrName>
                                        </p:attrNameLst>
                                      </p:cBhvr>
                                      <p:to>
                                        <p:strVal val="hidden"/>
                                      </p:to>
                                    </p:set>
                                  </p:childTnLst>
                                </p:cTn>
                              </p:par>
                              <p:par>
                                <p:cTn id="20" presetID="10" presetClass="exit" presetSubtype="0" fill="hold" nodeType="withEffect">
                                  <p:stCondLst>
                                    <p:cond delay="400"/>
                                  </p:stCondLst>
                                  <p:childTnLst>
                                    <p:animEffect transition="out" filter="fade">
                                      <p:cBhvr>
                                        <p:cTn id="21" dur="400"/>
                                        <p:tgtEl>
                                          <p:spTgt spid="6"/>
                                        </p:tgtEl>
                                      </p:cBhvr>
                                    </p:animEffect>
                                    <p:set>
                                      <p:cBhvr>
                                        <p:cTn id="22" dur="1" fill="hold">
                                          <p:stCondLst>
                                            <p:cond delay="399"/>
                                          </p:stCondLst>
                                        </p:cTn>
                                        <p:tgtEl>
                                          <p:spTgt spid="6"/>
                                        </p:tgtEl>
                                        <p:attrNameLst>
                                          <p:attrName>style.visibility</p:attrName>
                                        </p:attrNameLst>
                                      </p:cBhvr>
                                      <p:to>
                                        <p:strVal val="hidden"/>
                                      </p:to>
                                    </p:set>
                                  </p:childTnLst>
                                </p:cTn>
                              </p:par>
                              <p:par>
                                <p:cTn id="23" presetID="10" presetClass="exit" presetSubtype="0" fill="hold" nodeType="withEffect">
                                  <p:stCondLst>
                                    <p:cond delay="400"/>
                                  </p:stCondLst>
                                  <p:childTnLst>
                                    <p:animEffect transition="out" filter="fade">
                                      <p:cBhvr>
                                        <p:cTn id="24" dur="400"/>
                                        <p:tgtEl>
                                          <p:spTgt spid="5"/>
                                        </p:tgtEl>
                                      </p:cBhvr>
                                    </p:animEffect>
                                    <p:set>
                                      <p:cBhvr>
                                        <p:cTn id="25" dur="1" fill="hold">
                                          <p:stCondLst>
                                            <p:cond delay="3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1370314" y="-2377440"/>
            <a:ext cx="12891103" cy="11612880"/>
          </a:xfrm>
          <a:prstGeom prst="ellipse">
            <a:avLst/>
          </a:prstGeom>
          <a:blipFill dpi="0" rotWithShape="1">
            <a:blip r:embed="rId2"/>
            <a:srcRect/>
            <a:stretch>
              <a:fillRect/>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p:cNvSpPr/>
          <p:nvPr/>
        </p:nvSpPr>
        <p:spPr>
          <a:xfrm>
            <a:off x="-1370314" y="-2377440"/>
            <a:ext cx="12891103" cy="11612880"/>
          </a:xfrm>
          <a:prstGeom prst="ellipse">
            <a:avLst/>
          </a:prstGeom>
          <a:blipFill dpi="0" rotWithShape="1">
            <a:blip r:embed="rId3"/>
            <a:srcRect/>
            <a:stretch>
              <a:fillRect/>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710533" y="-502920"/>
            <a:ext cx="8729409" cy="7863840"/>
          </a:xfrm>
          <a:prstGeom prst="ellipse">
            <a:avLst/>
          </a:prstGeom>
          <a:blipFill dpi="0" rotWithShape="1">
            <a:blip r:embed="rId2"/>
            <a:srcRect/>
            <a:stretch>
              <a:fillRect l="-26000" t="-30000" r="-28000" b="-33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710533" y="-502920"/>
            <a:ext cx="8729409" cy="7863840"/>
          </a:xfrm>
          <a:prstGeom prst="ellipse">
            <a:avLst/>
          </a:prstGeom>
          <a:blipFill dpi="0" rotWithShape="1">
            <a:blip r:embed="rId3"/>
            <a:srcRect/>
            <a:stretch>
              <a:fillRect l="-24000" t="-24000" r="-24000" b="-24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2537619" y="1143000"/>
            <a:ext cx="5075238" cy="4572000"/>
          </a:xfrm>
          <a:prstGeom prst="ellipse">
            <a:avLst/>
          </a:prstGeom>
          <a:blipFill dpi="0" rotWithShape="1">
            <a:blip r:embed="rId2"/>
            <a:srcRect/>
            <a:stretch>
              <a:fillRect l="-82000" t="-85000" r="-85000" b="-89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2537619" y="1143000"/>
            <a:ext cx="5075238" cy="4572000"/>
          </a:xfrm>
          <a:prstGeom prst="ellipse">
            <a:avLst/>
          </a:prstGeom>
          <a:blipFill dpi="0" rotWithShape="1">
            <a:blip r:embed="rId3"/>
            <a:srcRect/>
            <a:stretch>
              <a:fillRect l="-76000" t="-76000" r="-76000" b="-76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800" fill="hold"/>
                                        <p:tgtEl>
                                          <p:spTgt spid="7"/>
                                        </p:tgtEl>
                                        <p:attrNameLst>
                                          <p:attrName>r</p:attrName>
                                        </p:attrNameLst>
                                      </p:cBhvr>
                                    </p:animRot>
                                  </p:childTnLst>
                                </p:cTn>
                              </p:par>
                              <p:par>
                                <p:cTn id="7" presetID="8" presetClass="emph" presetSubtype="0" accel="50000" decel="50000" fill="hold" grpId="0" nodeType="withEffect">
                                  <p:stCondLst>
                                    <p:cond delay="0"/>
                                  </p:stCondLst>
                                  <p:childTnLst>
                                    <p:animRot by="21600000">
                                      <p:cBhvr>
                                        <p:cTn id="8" dur="400" fill="hold"/>
                                        <p:tgtEl>
                                          <p:spTgt spid="6"/>
                                        </p:tgtEl>
                                        <p:attrNameLst>
                                          <p:attrName>r</p:attrName>
                                        </p:attrNameLst>
                                      </p:cBhvr>
                                    </p:animRot>
                                  </p:childTnLst>
                                </p:cTn>
                              </p:par>
                              <p:par>
                                <p:cTn id="9" presetID="8" presetClass="emph" presetSubtype="0" accel="50000" decel="50000" fill="hold" grpId="0" nodeType="withEffect">
                                  <p:stCondLst>
                                    <p:cond delay="200"/>
                                  </p:stCondLst>
                                  <p:childTnLst>
                                    <p:animRot by="21600000">
                                      <p:cBhvr>
                                        <p:cTn id="10" dur="800" fill="hold"/>
                                        <p:tgtEl>
                                          <p:spTgt spid="5"/>
                                        </p:tgtEl>
                                        <p:attrNameLst>
                                          <p:attrName>r</p:attrName>
                                        </p:attrNameLst>
                                      </p:cBhvr>
                                    </p:animRot>
                                  </p:childTnLst>
                                </p:cTn>
                              </p:par>
                              <p:par>
                                <p:cTn id="11" presetID="8" presetClass="emph" presetSubtype="0" accel="50000" decel="50000" fill="hold" grpId="0" nodeType="withEffect">
                                  <p:stCondLst>
                                    <p:cond delay="200"/>
                                  </p:stCondLst>
                                  <p:childTnLst>
                                    <p:animRot by="21600000">
                                      <p:cBhvr>
                                        <p:cTn id="12" dur="400" fill="hold"/>
                                        <p:tgtEl>
                                          <p:spTgt spid="4"/>
                                        </p:tgtEl>
                                        <p:attrNameLst>
                                          <p:attrName>r</p:attrName>
                                        </p:attrNameLst>
                                      </p:cBhvr>
                                    </p:animRot>
                                  </p:childTnLst>
                                </p:cTn>
                              </p:par>
                              <p:par>
                                <p:cTn id="13" presetID="8" presetClass="emph" presetSubtype="0" accel="50000" decel="50000" fill="hold" grpId="0" nodeType="withEffect">
                                  <p:stCondLst>
                                    <p:cond delay="400"/>
                                  </p:stCondLst>
                                  <p:childTnLst>
                                    <p:animRot by="21600000">
                                      <p:cBhvr>
                                        <p:cTn id="14" dur="800" fill="hold"/>
                                        <p:tgtEl>
                                          <p:spTgt spid="3"/>
                                        </p:tgtEl>
                                        <p:attrNameLst>
                                          <p:attrName>r</p:attrName>
                                        </p:attrNameLst>
                                      </p:cBhvr>
                                    </p:animRot>
                                  </p:childTnLst>
                                </p:cTn>
                              </p:par>
                              <p:par>
                                <p:cTn id="15" presetID="8" presetClass="emph" presetSubtype="0" accel="50000" decel="50000" fill="hold" grpId="0" nodeType="withEffect">
                                  <p:stCondLst>
                                    <p:cond delay="400"/>
                                  </p:stCondLst>
                                  <p:childTnLst>
                                    <p:animRot by="21600000">
                                      <p:cBhvr>
                                        <p:cTn id="16" dur="400" fill="hold"/>
                                        <p:tgtEl>
                                          <p:spTgt spid="2"/>
                                        </p:tgtEl>
                                        <p:attrNameLst>
                                          <p:attrName>r</p:attrName>
                                        </p:attrNameLst>
                                      </p:cBhvr>
                                    </p:animRot>
                                  </p:childTnLst>
                                </p:cTn>
                              </p:par>
                              <p:par>
                                <p:cTn id="17" presetID="10" presetClass="exit" presetSubtype="0" fill="hold" grpId="1" nodeType="withEffect">
                                  <p:stCondLst>
                                    <p:cond delay="400"/>
                                  </p:stCondLst>
                                  <p:childTnLst>
                                    <p:animEffect transition="out" filter="fade">
                                      <p:cBhvr>
                                        <p:cTn id="18" dur="400"/>
                                        <p:tgtEl>
                                          <p:spTgt spid="6"/>
                                        </p:tgtEl>
                                      </p:cBhvr>
                                    </p:animEffect>
                                    <p:set>
                                      <p:cBhvr>
                                        <p:cTn id="19" dur="1" fill="hold">
                                          <p:stCondLst>
                                            <p:cond delay="399"/>
                                          </p:stCondLst>
                                        </p:cTn>
                                        <p:tgtEl>
                                          <p:spTgt spid="6"/>
                                        </p:tgtEl>
                                        <p:attrNameLst>
                                          <p:attrName>style.visibility</p:attrName>
                                        </p:attrNameLst>
                                      </p:cBhvr>
                                      <p:to>
                                        <p:strVal val="hidden"/>
                                      </p:to>
                                    </p:set>
                                  </p:childTnLst>
                                </p:cTn>
                              </p:par>
                              <p:par>
                                <p:cTn id="20" presetID="10" presetClass="exit" presetSubtype="0" fill="hold" grpId="1" nodeType="withEffect">
                                  <p:stCondLst>
                                    <p:cond delay="400"/>
                                  </p:stCondLst>
                                  <p:childTnLst>
                                    <p:animEffect transition="out" filter="fade">
                                      <p:cBhvr>
                                        <p:cTn id="21" dur="400"/>
                                        <p:tgtEl>
                                          <p:spTgt spid="4"/>
                                        </p:tgtEl>
                                      </p:cBhvr>
                                    </p:animEffect>
                                    <p:set>
                                      <p:cBhvr>
                                        <p:cTn id="22" dur="1" fill="hold">
                                          <p:stCondLst>
                                            <p:cond delay="399"/>
                                          </p:stCondLst>
                                        </p:cTn>
                                        <p:tgtEl>
                                          <p:spTgt spid="4"/>
                                        </p:tgtEl>
                                        <p:attrNameLst>
                                          <p:attrName>style.visibility</p:attrName>
                                        </p:attrNameLst>
                                      </p:cBhvr>
                                      <p:to>
                                        <p:strVal val="hidden"/>
                                      </p:to>
                                    </p:set>
                                  </p:childTnLst>
                                </p:cTn>
                              </p:par>
                              <p:par>
                                <p:cTn id="23" presetID="10" presetClass="exit" presetSubtype="0" fill="hold" grpId="1" nodeType="withEffect">
                                  <p:stCondLst>
                                    <p:cond delay="400"/>
                                  </p:stCondLst>
                                  <p:childTnLst>
                                    <p:animEffect transition="out" filter="fade">
                                      <p:cBhvr>
                                        <p:cTn id="24" dur="400"/>
                                        <p:tgtEl>
                                          <p:spTgt spid="2"/>
                                        </p:tgtEl>
                                      </p:cBhvr>
                                    </p:animEffect>
                                    <p:set>
                                      <p:cBhvr>
                                        <p:cTn id="25" dur="1" fill="hold">
                                          <p:stCondLst>
                                            <p:cond delay="3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2" grpId="1" animBg="1"/>
      <p:bldP spid="5" grpId="0" animBg="1"/>
      <p:bldP spid="4" grpId="0" animBg="1"/>
      <p:bldP spid="4" grpId="1" animBg="1"/>
      <p:bldP spid="7" grpId="0" animBg="1"/>
      <p:bldP spid="6" grpId="0" animBg="1"/>
      <p:bldP spid="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370314" y="-2377440"/>
            <a:ext cx="12891103" cy="11612880"/>
          </a:xfrm>
          <a:prstGeom prst="ellipse">
            <a:avLst/>
          </a:prstGeom>
          <a:blipFill dpi="0" rotWithShape="1">
            <a:blip r:embed="rId2"/>
            <a:srcRect/>
            <a:stretch>
              <a:fillRect l="10000" t="19000" r="8000" b="-1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1370314" y="-2377440"/>
            <a:ext cx="12891103" cy="11612880"/>
          </a:xfrm>
          <a:prstGeom prst="ellipse">
            <a:avLst/>
          </a:prstGeom>
          <a:blipFill dpi="0" rotWithShape="1">
            <a:blip r:embed="rId3"/>
            <a:srcRect/>
            <a:stretch>
              <a:fillRect/>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710533" y="-502920"/>
            <a:ext cx="8729409" cy="7863840"/>
          </a:xfrm>
          <a:prstGeom prst="ellipse">
            <a:avLst/>
          </a:prstGeom>
          <a:blipFill dpi="0" rotWithShape="1">
            <a:blip r:embed="rId2"/>
            <a:srcRect/>
            <a:stretch>
              <a:fillRect l="-10000" t="4000" r="-15000" b="-26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710533" y="-502920"/>
            <a:ext cx="8729409" cy="7863840"/>
          </a:xfrm>
          <a:prstGeom prst="ellipse">
            <a:avLst/>
          </a:prstGeom>
          <a:blipFill dpi="0" rotWithShape="1">
            <a:blip r:embed="rId3"/>
            <a:srcRect/>
            <a:stretch>
              <a:fillRect l="-26000" t="-30000" r="-28000" b="-33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2537619" y="1143000"/>
            <a:ext cx="5075238" cy="4572000"/>
          </a:xfrm>
          <a:prstGeom prst="ellipse">
            <a:avLst/>
          </a:prstGeom>
          <a:blipFill dpi="0" rotWithShape="1">
            <a:blip r:embed="rId2"/>
            <a:srcRect/>
            <a:stretch>
              <a:fillRect l="-54000" t="-28000" r="-62000" b="-80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2537619" y="1143000"/>
            <a:ext cx="5075238" cy="4572000"/>
          </a:xfrm>
          <a:prstGeom prst="ellipse">
            <a:avLst/>
          </a:prstGeom>
          <a:blipFill dpi="0" rotWithShape="1">
            <a:blip r:embed="rId3"/>
            <a:srcRect/>
            <a:stretch>
              <a:fillRect l="-82000" t="-85000" r="-85000" b="-89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400" fill="hold"/>
                                        <p:tgtEl>
                                          <p:spTgt spid="6"/>
                                        </p:tgtEl>
                                        <p:attrNameLst>
                                          <p:attrName>r</p:attrName>
                                        </p:attrNameLst>
                                      </p:cBhvr>
                                    </p:animRot>
                                  </p:childTnLst>
                                </p:cTn>
                              </p:par>
                              <p:par>
                                <p:cTn id="7" presetID="8" presetClass="emph" presetSubtype="0" accel="50000" decel="50000" fill="hold" grpId="0" nodeType="withEffect">
                                  <p:stCondLst>
                                    <p:cond delay="200"/>
                                  </p:stCondLst>
                                  <p:childTnLst>
                                    <p:animRot by="21600000">
                                      <p:cBhvr>
                                        <p:cTn id="8" dur="400" fill="hold"/>
                                        <p:tgtEl>
                                          <p:spTgt spid="4"/>
                                        </p:tgtEl>
                                        <p:attrNameLst>
                                          <p:attrName>r</p:attrName>
                                        </p:attrNameLst>
                                      </p:cBhvr>
                                    </p:animRot>
                                  </p:childTnLst>
                                </p:cTn>
                              </p:par>
                              <p:par>
                                <p:cTn id="9" presetID="8" presetClass="emph" presetSubtype="0" accel="50000" decel="50000" fill="hold" grpId="0" nodeType="withEffect">
                                  <p:stCondLst>
                                    <p:cond delay="400"/>
                                  </p:stCondLst>
                                  <p:childTnLst>
                                    <p:animRot by="21600000">
                                      <p:cBhvr>
                                        <p:cTn id="10" dur="400" fill="hold"/>
                                        <p:tgtEl>
                                          <p:spTgt spid="2"/>
                                        </p:tgtEl>
                                        <p:attrNameLst>
                                          <p:attrName>r</p:attrName>
                                        </p:attrNameLst>
                                      </p:cBhvr>
                                    </p:animRot>
                                  </p:childTnLst>
                                </p:cTn>
                              </p:par>
                              <p:par>
                                <p:cTn id="11" presetID="8" presetClass="emph" presetSubtype="0" accel="50000" decel="50000" fill="hold" grpId="0" nodeType="withEffect">
                                  <p:stCondLst>
                                    <p:cond delay="0"/>
                                  </p:stCondLst>
                                  <p:childTnLst>
                                    <p:animRot by="21600000">
                                      <p:cBhvr>
                                        <p:cTn id="12" dur="800" fill="hold"/>
                                        <p:tgtEl>
                                          <p:spTgt spid="7"/>
                                        </p:tgtEl>
                                        <p:attrNameLst>
                                          <p:attrName>r</p:attrName>
                                        </p:attrNameLst>
                                      </p:cBhvr>
                                    </p:animRot>
                                  </p:childTnLst>
                                </p:cTn>
                              </p:par>
                              <p:par>
                                <p:cTn id="13" presetID="8" presetClass="emph" presetSubtype="0" accel="50000" decel="50000" fill="hold" grpId="0" nodeType="withEffect">
                                  <p:stCondLst>
                                    <p:cond delay="200"/>
                                  </p:stCondLst>
                                  <p:childTnLst>
                                    <p:animRot by="21600000">
                                      <p:cBhvr>
                                        <p:cTn id="14" dur="800" fill="hold"/>
                                        <p:tgtEl>
                                          <p:spTgt spid="5"/>
                                        </p:tgtEl>
                                        <p:attrNameLst>
                                          <p:attrName>r</p:attrName>
                                        </p:attrNameLst>
                                      </p:cBhvr>
                                    </p:animRot>
                                  </p:childTnLst>
                                </p:cTn>
                              </p:par>
                              <p:par>
                                <p:cTn id="15" presetID="8" presetClass="emph" presetSubtype="0" accel="50000" decel="50000" fill="hold" grpId="0" nodeType="withEffect">
                                  <p:stCondLst>
                                    <p:cond delay="400"/>
                                  </p:stCondLst>
                                  <p:childTnLst>
                                    <p:animRot by="21600000">
                                      <p:cBhvr>
                                        <p:cTn id="16" dur="800" fill="hold"/>
                                        <p:tgtEl>
                                          <p:spTgt spid="3"/>
                                        </p:tgtEl>
                                        <p:attrNameLst>
                                          <p:attrName>r</p:attrName>
                                        </p:attrNameLst>
                                      </p:cBhvr>
                                    </p:animRot>
                                  </p:childTnLst>
                                </p:cTn>
                              </p:par>
                              <p:par>
                                <p:cTn id="17" presetID="10" presetClass="exit" presetSubtype="0" fill="hold" grpId="1" nodeType="withEffect">
                                  <p:stCondLst>
                                    <p:cond delay="400"/>
                                  </p:stCondLst>
                                  <p:childTnLst>
                                    <p:animEffect transition="out" filter="fade">
                                      <p:cBhvr>
                                        <p:cTn id="18" dur="400"/>
                                        <p:tgtEl>
                                          <p:spTgt spid="3"/>
                                        </p:tgtEl>
                                      </p:cBhvr>
                                    </p:animEffect>
                                    <p:set>
                                      <p:cBhvr>
                                        <p:cTn id="19" dur="1" fill="hold">
                                          <p:stCondLst>
                                            <p:cond delay="399"/>
                                          </p:stCondLst>
                                        </p:cTn>
                                        <p:tgtEl>
                                          <p:spTgt spid="3"/>
                                        </p:tgtEl>
                                        <p:attrNameLst>
                                          <p:attrName>style.visibility</p:attrName>
                                        </p:attrNameLst>
                                      </p:cBhvr>
                                      <p:to>
                                        <p:strVal val="hidden"/>
                                      </p:to>
                                    </p:set>
                                  </p:childTnLst>
                                </p:cTn>
                              </p:par>
                              <p:par>
                                <p:cTn id="20" presetID="10" presetClass="exit" presetSubtype="0" fill="hold" grpId="1" nodeType="withEffect">
                                  <p:stCondLst>
                                    <p:cond delay="400"/>
                                  </p:stCondLst>
                                  <p:childTnLst>
                                    <p:animEffect transition="out" filter="fade">
                                      <p:cBhvr>
                                        <p:cTn id="21" dur="400"/>
                                        <p:tgtEl>
                                          <p:spTgt spid="5"/>
                                        </p:tgtEl>
                                      </p:cBhvr>
                                    </p:animEffect>
                                    <p:set>
                                      <p:cBhvr>
                                        <p:cTn id="22" dur="1" fill="hold">
                                          <p:stCondLst>
                                            <p:cond delay="399"/>
                                          </p:stCondLst>
                                        </p:cTn>
                                        <p:tgtEl>
                                          <p:spTgt spid="5"/>
                                        </p:tgtEl>
                                        <p:attrNameLst>
                                          <p:attrName>style.visibility</p:attrName>
                                        </p:attrNameLst>
                                      </p:cBhvr>
                                      <p:to>
                                        <p:strVal val="hidden"/>
                                      </p:to>
                                    </p:set>
                                  </p:childTnLst>
                                </p:cTn>
                              </p:par>
                              <p:par>
                                <p:cTn id="23" presetID="10" presetClass="exit" presetSubtype="0" fill="hold" grpId="1" nodeType="withEffect">
                                  <p:stCondLst>
                                    <p:cond delay="400"/>
                                  </p:stCondLst>
                                  <p:childTnLst>
                                    <p:animEffect transition="out" filter="fade">
                                      <p:cBhvr>
                                        <p:cTn id="24" dur="400"/>
                                        <p:tgtEl>
                                          <p:spTgt spid="7"/>
                                        </p:tgtEl>
                                      </p:cBhvr>
                                    </p:animEffect>
                                    <p:set>
                                      <p:cBhvr>
                                        <p:cTn id="25" dur="1" fill="hold">
                                          <p:stCondLst>
                                            <p:cond delay="3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 grpId="1" animBg="1"/>
      <p:bldP spid="4" grpId="0" animBg="1"/>
      <p:bldP spid="5" grpId="0" animBg="1"/>
      <p:bldP spid="5" grpId="1" animBg="1"/>
      <p:bldP spid="6" grpId="0" animBg="1"/>
      <p:bldP spid="7" grpId="0" animBg="1"/>
      <p:bldP spid="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1370314" y="-2377440"/>
            <a:ext cx="12891103" cy="11612880"/>
          </a:xfrm>
          <a:prstGeom prst="ellipse">
            <a:avLst/>
          </a:prstGeom>
          <a:blipFill dpi="0" rotWithShape="1">
            <a:blip r:embed="rId2"/>
            <a:srcRect/>
            <a:stretch>
              <a:fillRect l="10000" t="20000" r="10000" b="19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p:cNvSpPr/>
          <p:nvPr/>
        </p:nvSpPr>
        <p:spPr>
          <a:xfrm>
            <a:off x="-1370314" y="-2377440"/>
            <a:ext cx="12891103" cy="11612880"/>
          </a:xfrm>
          <a:prstGeom prst="ellipse">
            <a:avLst/>
          </a:prstGeom>
          <a:blipFill dpi="0" rotWithShape="1">
            <a:blip r:embed="rId3"/>
            <a:srcRect/>
            <a:stretch>
              <a:fillRect l="10000" t="19000" r="8000" b="-1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710533" y="-502920"/>
            <a:ext cx="8729409" cy="7863840"/>
          </a:xfrm>
          <a:prstGeom prst="ellipse">
            <a:avLst/>
          </a:prstGeom>
          <a:blipFill dpi="0" rotWithShape="1">
            <a:blip r:embed="rId2"/>
            <a:srcRect/>
            <a:stretch>
              <a:fillRect l="-10000" t="6000" r="-9000" b="4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710533" y="-502920"/>
            <a:ext cx="8729409" cy="7863840"/>
          </a:xfrm>
          <a:prstGeom prst="ellipse">
            <a:avLst/>
          </a:prstGeom>
          <a:blipFill dpi="0" rotWithShape="1">
            <a:blip r:embed="rId3"/>
            <a:srcRect/>
            <a:stretch>
              <a:fillRect l="-10000" t="4000" r="-15000" b="-26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2537619" y="1143000"/>
            <a:ext cx="5075238" cy="4572000"/>
          </a:xfrm>
          <a:prstGeom prst="ellipse">
            <a:avLst/>
          </a:prstGeom>
          <a:blipFill dpi="0" rotWithShape="1">
            <a:blip r:embed="rId2"/>
            <a:srcRect/>
            <a:stretch>
              <a:fillRect l="-52000" t="-26000" r="-51000" b="-31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2537619" y="1143000"/>
            <a:ext cx="5075238" cy="4572000"/>
          </a:xfrm>
          <a:prstGeom prst="ellipse">
            <a:avLst/>
          </a:prstGeom>
          <a:blipFill dpi="0" rotWithShape="1">
            <a:blip r:embed="rId3"/>
            <a:srcRect/>
            <a:stretch>
              <a:fillRect l="-54000" t="-28000" r="-62000" b="-80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800" fill="hold"/>
                                        <p:tgtEl>
                                          <p:spTgt spid="7"/>
                                        </p:tgtEl>
                                        <p:attrNameLst>
                                          <p:attrName>r</p:attrName>
                                        </p:attrNameLst>
                                      </p:cBhvr>
                                    </p:animRot>
                                  </p:childTnLst>
                                </p:cTn>
                              </p:par>
                              <p:par>
                                <p:cTn id="7" presetID="8" presetClass="emph" presetSubtype="0" accel="50000" decel="50000" fill="hold" grpId="0" nodeType="withEffect">
                                  <p:stCondLst>
                                    <p:cond delay="0"/>
                                  </p:stCondLst>
                                  <p:childTnLst>
                                    <p:animRot by="21600000">
                                      <p:cBhvr>
                                        <p:cTn id="8" dur="400" fill="hold"/>
                                        <p:tgtEl>
                                          <p:spTgt spid="6"/>
                                        </p:tgtEl>
                                        <p:attrNameLst>
                                          <p:attrName>r</p:attrName>
                                        </p:attrNameLst>
                                      </p:cBhvr>
                                    </p:animRot>
                                  </p:childTnLst>
                                </p:cTn>
                              </p:par>
                              <p:par>
                                <p:cTn id="9" presetID="8" presetClass="emph" presetSubtype="0" accel="50000" decel="50000" fill="hold" grpId="0" nodeType="withEffect">
                                  <p:stCondLst>
                                    <p:cond delay="200"/>
                                  </p:stCondLst>
                                  <p:childTnLst>
                                    <p:animRot by="21600000">
                                      <p:cBhvr>
                                        <p:cTn id="10" dur="800" fill="hold"/>
                                        <p:tgtEl>
                                          <p:spTgt spid="5"/>
                                        </p:tgtEl>
                                        <p:attrNameLst>
                                          <p:attrName>r</p:attrName>
                                        </p:attrNameLst>
                                      </p:cBhvr>
                                    </p:animRot>
                                  </p:childTnLst>
                                </p:cTn>
                              </p:par>
                              <p:par>
                                <p:cTn id="11" presetID="8" presetClass="emph" presetSubtype="0" accel="50000" decel="50000" fill="hold" grpId="0" nodeType="withEffect">
                                  <p:stCondLst>
                                    <p:cond delay="200"/>
                                  </p:stCondLst>
                                  <p:childTnLst>
                                    <p:animRot by="21600000">
                                      <p:cBhvr>
                                        <p:cTn id="12" dur="400" fill="hold"/>
                                        <p:tgtEl>
                                          <p:spTgt spid="4"/>
                                        </p:tgtEl>
                                        <p:attrNameLst>
                                          <p:attrName>r</p:attrName>
                                        </p:attrNameLst>
                                      </p:cBhvr>
                                    </p:animRot>
                                  </p:childTnLst>
                                </p:cTn>
                              </p:par>
                              <p:par>
                                <p:cTn id="13" presetID="8" presetClass="emph" presetSubtype="0" accel="50000" decel="50000" fill="hold" grpId="0" nodeType="withEffect">
                                  <p:stCondLst>
                                    <p:cond delay="400"/>
                                  </p:stCondLst>
                                  <p:childTnLst>
                                    <p:animRot by="21600000">
                                      <p:cBhvr>
                                        <p:cTn id="14" dur="800" fill="hold"/>
                                        <p:tgtEl>
                                          <p:spTgt spid="3"/>
                                        </p:tgtEl>
                                        <p:attrNameLst>
                                          <p:attrName>r</p:attrName>
                                        </p:attrNameLst>
                                      </p:cBhvr>
                                    </p:animRot>
                                  </p:childTnLst>
                                </p:cTn>
                              </p:par>
                              <p:par>
                                <p:cTn id="15" presetID="8" presetClass="emph" presetSubtype="0" accel="50000" decel="50000" fill="hold" grpId="0" nodeType="withEffect">
                                  <p:stCondLst>
                                    <p:cond delay="400"/>
                                  </p:stCondLst>
                                  <p:childTnLst>
                                    <p:animRot by="21600000">
                                      <p:cBhvr>
                                        <p:cTn id="16" dur="400" fill="hold"/>
                                        <p:tgtEl>
                                          <p:spTgt spid="2"/>
                                        </p:tgtEl>
                                        <p:attrNameLst>
                                          <p:attrName>r</p:attrName>
                                        </p:attrNameLst>
                                      </p:cBhvr>
                                    </p:animRot>
                                  </p:childTnLst>
                                </p:cTn>
                              </p:par>
                              <p:par>
                                <p:cTn id="17" presetID="10" presetClass="exit" presetSubtype="0" fill="hold" grpId="1" nodeType="withEffect">
                                  <p:stCondLst>
                                    <p:cond delay="400"/>
                                  </p:stCondLst>
                                  <p:childTnLst>
                                    <p:animEffect transition="out" filter="fade">
                                      <p:cBhvr>
                                        <p:cTn id="18" dur="400"/>
                                        <p:tgtEl>
                                          <p:spTgt spid="6"/>
                                        </p:tgtEl>
                                      </p:cBhvr>
                                    </p:animEffect>
                                    <p:set>
                                      <p:cBhvr>
                                        <p:cTn id="19" dur="1" fill="hold">
                                          <p:stCondLst>
                                            <p:cond delay="399"/>
                                          </p:stCondLst>
                                        </p:cTn>
                                        <p:tgtEl>
                                          <p:spTgt spid="6"/>
                                        </p:tgtEl>
                                        <p:attrNameLst>
                                          <p:attrName>style.visibility</p:attrName>
                                        </p:attrNameLst>
                                      </p:cBhvr>
                                      <p:to>
                                        <p:strVal val="hidden"/>
                                      </p:to>
                                    </p:set>
                                  </p:childTnLst>
                                </p:cTn>
                              </p:par>
                              <p:par>
                                <p:cTn id="20" presetID="10" presetClass="exit" presetSubtype="0" fill="hold" grpId="1" nodeType="withEffect">
                                  <p:stCondLst>
                                    <p:cond delay="400"/>
                                  </p:stCondLst>
                                  <p:childTnLst>
                                    <p:animEffect transition="out" filter="fade">
                                      <p:cBhvr>
                                        <p:cTn id="21" dur="400"/>
                                        <p:tgtEl>
                                          <p:spTgt spid="4"/>
                                        </p:tgtEl>
                                      </p:cBhvr>
                                    </p:animEffect>
                                    <p:set>
                                      <p:cBhvr>
                                        <p:cTn id="22" dur="1" fill="hold">
                                          <p:stCondLst>
                                            <p:cond delay="399"/>
                                          </p:stCondLst>
                                        </p:cTn>
                                        <p:tgtEl>
                                          <p:spTgt spid="4"/>
                                        </p:tgtEl>
                                        <p:attrNameLst>
                                          <p:attrName>style.visibility</p:attrName>
                                        </p:attrNameLst>
                                      </p:cBhvr>
                                      <p:to>
                                        <p:strVal val="hidden"/>
                                      </p:to>
                                    </p:set>
                                  </p:childTnLst>
                                </p:cTn>
                              </p:par>
                              <p:par>
                                <p:cTn id="23" presetID="10" presetClass="exit" presetSubtype="0" fill="hold" grpId="1" nodeType="withEffect">
                                  <p:stCondLst>
                                    <p:cond delay="400"/>
                                  </p:stCondLst>
                                  <p:childTnLst>
                                    <p:animEffect transition="out" filter="fade">
                                      <p:cBhvr>
                                        <p:cTn id="24" dur="400"/>
                                        <p:tgtEl>
                                          <p:spTgt spid="2"/>
                                        </p:tgtEl>
                                      </p:cBhvr>
                                    </p:animEffect>
                                    <p:set>
                                      <p:cBhvr>
                                        <p:cTn id="25" dur="1" fill="hold">
                                          <p:stCondLst>
                                            <p:cond delay="3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2" grpId="1" animBg="1"/>
      <p:bldP spid="5" grpId="0" animBg="1"/>
      <p:bldP spid="4" grpId="0" animBg="1"/>
      <p:bldP spid="4" grpId="1" animBg="1"/>
      <p:bldP spid="7" grpId="0" animBg="1"/>
      <p:bldP spid="6" grpId="0" animBg="1"/>
      <p:bldP spid="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370314" y="-2377440"/>
            <a:ext cx="12891103" cy="11612880"/>
          </a:xfrm>
          <a:prstGeom prst="ellipse">
            <a:avLst/>
          </a:prstGeom>
          <a:blipFill dpi="0" rotWithShape="1">
            <a:blip r:embed="rId2"/>
            <a:srcRect/>
            <a:stretch>
              <a:fillRect l="10000" t="13000" r="10000" b="6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1370314" y="-2377440"/>
            <a:ext cx="12891103" cy="11612880"/>
          </a:xfrm>
          <a:prstGeom prst="ellipse">
            <a:avLst/>
          </a:prstGeom>
          <a:blipFill dpi="0" rotWithShape="1">
            <a:blip r:embed="rId3"/>
            <a:srcRect/>
            <a:stretch>
              <a:fillRect l="10000" t="20000" r="10000" b="19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710533" y="-502920"/>
            <a:ext cx="8729409" cy="7863840"/>
          </a:xfrm>
          <a:prstGeom prst="ellipse">
            <a:avLst/>
          </a:prstGeom>
          <a:blipFill dpi="0" rotWithShape="1">
            <a:blip r:embed="rId2"/>
            <a:srcRect/>
            <a:stretch>
              <a:fillRect l="-9000" t="-6000" r="-9000" b="-16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710533" y="-502920"/>
            <a:ext cx="8729409" cy="7863840"/>
          </a:xfrm>
          <a:prstGeom prst="ellipse">
            <a:avLst/>
          </a:prstGeom>
          <a:blipFill dpi="0" rotWithShape="1">
            <a:blip r:embed="rId3"/>
            <a:srcRect/>
            <a:stretch>
              <a:fillRect l="-10000" t="6000" r="-9000" b="4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2537619" y="1143000"/>
            <a:ext cx="5075238" cy="4572000"/>
          </a:xfrm>
          <a:prstGeom prst="ellipse">
            <a:avLst/>
          </a:prstGeom>
          <a:blipFill dpi="0" rotWithShape="1">
            <a:blip r:embed="rId2"/>
            <a:srcRect/>
            <a:stretch>
              <a:fillRect l="-53000" t="-47000" r="-53000" b="-64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2537619" y="1143000"/>
            <a:ext cx="5075238" cy="4572000"/>
          </a:xfrm>
          <a:prstGeom prst="ellipse">
            <a:avLst/>
          </a:prstGeom>
          <a:blipFill dpi="0" rotWithShape="1">
            <a:blip r:embed="rId3"/>
            <a:srcRect/>
            <a:stretch>
              <a:fillRect l="-52000" t="-26000" r="-51000" b="-31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800" fill="hold"/>
                                        <p:tgtEl>
                                          <p:spTgt spid="7"/>
                                        </p:tgtEl>
                                        <p:attrNameLst>
                                          <p:attrName>r</p:attrName>
                                        </p:attrNameLst>
                                      </p:cBhvr>
                                    </p:animRot>
                                  </p:childTnLst>
                                </p:cTn>
                              </p:par>
                              <p:par>
                                <p:cTn id="7" presetID="8" presetClass="emph" presetSubtype="0" accel="50000" decel="50000" fill="hold" grpId="0" nodeType="withEffect">
                                  <p:stCondLst>
                                    <p:cond delay="0"/>
                                  </p:stCondLst>
                                  <p:childTnLst>
                                    <p:animRot by="21600000">
                                      <p:cBhvr>
                                        <p:cTn id="8" dur="400" fill="hold"/>
                                        <p:tgtEl>
                                          <p:spTgt spid="6"/>
                                        </p:tgtEl>
                                        <p:attrNameLst>
                                          <p:attrName>r</p:attrName>
                                        </p:attrNameLst>
                                      </p:cBhvr>
                                    </p:animRot>
                                  </p:childTnLst>
                                </p:cTn>
                              </p:par>
                              <p:par>
                                <p:cTn id="9" presetID="8" presetClass="emph" presetSubtype="0" accel="50000" decel="50000" fill="hold" grpId="0" nodeType="withEffect">
                                  <p:stCondLst>
                                    <p:cond delay="200"/>
                                  </p:stCondLst>
                                  <p:childTnLst>
                                    <p:animRot by="21600000">
                                      <p:cBhvr>
                                        <p:cTn id="10" dur="800" fill="hold"/>
                                        <p:tgtEl>
                                          <p:spTgt spid="5"/>
                                        </p:tgtEl>
                                        <p:attrNameLst>
                                          <p:attrName>r</p:attrName>
                                        </p:attrNameLst>
                                      </p:cBhvr>
                                    </p:animRot>
                                  </p:childTnLst>
                                </p:cTn>
                              </p:par>
                              <p:par>
                                <p:cTn id="11" presetID="8" presetClass="emph" presetSubtype="0" accel="50000" decel="50000" fill="hold" grpId="0" nodeType="withEffect">
                                  <p:stCondLst>
                                    <p:cond delay="200"/>
                                  </p:stCondLst>
                                  <p:childTnLst>
                                    <p:animRot by="21600000">
                                      <p:cBhvr>
                                        <p:cTn id="12" dur="400" fill="hold"/>
                                        <p:tgtEl>
                                          <p:spTgt spid="4"/>
                                        </p:tgtEl>
                                        <p:attrNameLst>
                                          <p:attrName>r</p:attrName>
                                        </p:attrNameLst>
                                      </p:cBhvr>
                                    </p:animRot>
                                  </p:childTnLst>
                                </p:cTn>
                              </p:par>
                              <p:par>
                                <p:cTn id="13" presetID="8" presetClass="emph" presetSubtype="0" accel="50000" decel="50000" fill="hold" grpId="0" nodeType="withEffect">
                                  <p:stCondLst>
                                    <p:cond delay="400"/>
                                  </p:stCondLst>
                                  <p:childTnLst>
                                    <p:animRot by="21600000">
                                      <p:cBhvr>
                                        <p:cTn id="14" dur="800" fill="hold"/>
                                        <p:tgtEl>
                                          <p:spTgt spid="3"/>
                                        </p:tgtEl>
                                        <p:attrNameLst>
                                          <p:attrName>r</p:attrName>
                                        </p:attrNameLst>
                                      </p:cBhvr>
                                    </p:animRot>
                                  </p:childTnLst>
                                </p:cTn>
                              </p:par>
                              <p:par>
                                <p:cTn id="15" presetID="8" presetClass="emph" presetSubtype="0" accel="50000" decel="50000" fill="hold" grpId="0" nodeType="withEffect">
                                  <p:stCondLst>
                                    <p:cond delay="400"/>
                                  </p:stCondLst>
                                  <p:childTnLst>
                                    <p:animRot by="21600000">
                                      <p:cBhvr>
                                        <p:cTn id="16" dur="400" fill="hold"/>
                                        <p:tgtEl>
                                          <p:spTgt spid="2"/>
                                        </p:tgtEl>
                                        <p:attrNameLst>
                                          <p:attrName>r</p:attrName>
                                        </p:attrNameLst>
                                      </p:cBhvr>
                                    </p:animRot>
                                  </p:childTnLst>
                                </p:cTn>
                              </p:par>
                              <p:par>
                                <p:cTn id="17" presetID="10" presetClass="exit" presetSubtype="0" fill="hold" grpId="1" nodeType="withEffect">
                                  <p:stCondLst>
                                    <p:cond delay="400"/>
                                  </p:stCondLst>
                                  <p:childTnLst>
                                    <p:animEffect transition="out" filter="fade">
                                      <p:cBhvr>
                                        <p:cTn id="18" dur="400"/>
                                        <p:tgtEl>
                                          <p:spTgt spid="7"/>
                                        </p:tgtEl>
                                      </p:cBhvr>
                                    </p:animEffect>
                                    <p:set>
                                      <p:cBhvr>
                                        <p:cTn id="19" dur="1" fill="hold">
                                          <p:stCondLst>
                                            <p:cond delay="399"/>
                                          </p:stCondLst>
                                        </p:cTn>
                                        <p:tgtEl>
                                          <p:spTgt spid="7"/>
                                        </p:tgtEl>
                                        <p:attrNameLst>
                                          <p:attrName>style.visibility</p:attrName>
                                        </p:attrNameLst>
                                      </p:cBhvr>
                                      <p:to>
                                        <p:strVal val="hidden"/>
                                      </p:to>
                                    </p:set>
                                  </p:childTnLst>
                                </p:cTn>
                              </p:par>
                              <p:par>
                                <p:cTn id="20" presetID="10" presetClass="exit" presetSubtype="0" fill="hold" grpId="1" nodeType="withEffect">
                                  <p:stCondLst>
                                    <p:cond delay="400"/>
                                  </p:stCondLst>
                                  <p:childTnLst>
                                    <p:animEffect transition="out" filter="fade">
                                      <p:cBhvr>
                                        <p:cTn id="21" dur="400"/>
                                        <p:tgtEl>
                                          <p:spTgt spid="5"/>
                                        </p:tgtEl>
                                      </p:cBhvr>
                                    </p:animEffect>
                                    <p:set>
                                      <p:cBhvr>
                                        <p:cTn id="22" dur="1" fill="hold">
                                          <p:stCondLst>
                                            <p:cond delay="399"/>
                                          </p:stCondLst>
                                        </p:cTn>
                                        <p:tgtEl>
                                          <p:spTgt spid="5"/>
                                        </p:tgtEl>
                                        <p:attrNameLst>
                                          <p:attrName>style.visibility</p:attrName>
                                        </p:attrNameLst>
                                      </p:cBhvr>
                                      <p:to>
                                        <p:strVal val="hidden"/>
                                      </p:to>
                                    </p:set>
                                  </p:childTnLst>
                                </p:cTn>
                              </p:par>
                              <p:par>
                                <p:cTn id="23" presetID="10" presetClass="exit" presetSubtype="0" fill="hold" grpId="1" nodeType="withEffect">
                                  <p:stCondLst>
                                    <p:cond delay="400"/>
                                  </p:stCondLst>
                                  <p:childTnLst>
                                    <p:animEffect transition="out" filter="fade">
                                      <p:cBhvr>
                                        <p:cTn id="24" dur="400"/>
                                        <p:tgtEl>
                                          <p:spTgt spid="3"/>
                                        </p:tgtEl>
                                      </p:cBhvr>
                                    </p:animEffect>
                                    <p:set>
                                      <p:cBhvr>
                                        <p:cTn id="25" dur="1" fill="hold">
                                          <p:stCondLst>
                                            <p:cond delay="3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 grpId="1" animBg="1"/>
      <p:bldP spid="4" grpId="0" animBg="1"/>
      <p:bldP spid="5" grpId="0" animBg="1"/>
      <p:bldP spid="5" grpId="1" animBg="1"/>
      <p:bldP spid="6" grpId="0" animBg="1"/>
      <p:bldP spid="7" grpId="0" animBg="1"/>
      <p:bldP spid="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alpha val="0"/>
          </a:schemeClr>
        </a:solidFill>
        <a:effectLst/>
      </p:bgPr>
    </p:bg>
    <p:spTree>
      <p:nvGrpSpPr>
        <p:cNvPr id="1" name=""/>
        <p:cNvGrpSpPr/>
        <p:nvPr/>
      </p:nvGrpSpPr>
      <p:grpSpPr>
        <a:xfrm>
          <a:off x="0" y="0"/>
          <a:ext cx="0" cy="0"/>
          <a:chOff x="0" y="0"/>
          <a:chExt cx="0" cy="0"/>
        </a:xfrm>
      </p:grpSpPr>
      <p:sp>
        <p:nvSpPr>
          <p:cNvPr id="7" name="Rectangle 6"/>
          <p:cNvSpPr/>
          <p:nvPr/>
        </p:nvSpPr>
        <p:spPr>
          <a:xfrm flipV="1">
            <a:off x="-30480" y="0"/>
            <a:ext cx="10180955"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798637" y="838200"/>
            <a:ext cx="6644419" cy="1015663"/>
          </a:xfrm>
          <a:prstGeom prst="rect">
            <a:avLst/>
          </a:prstGeom>
          <a:noFill/>
          <a:effectLst>
            <a:outerShdw blurRad="63500" sx="102000" sy="102000" algn="ctr" rotWithShape="0">
              <a:schemeClr val="bg1">
                <a:lumMod val="75000"/>
                <a:alpha val="40000"/>
              </a:schemeClr>
            </a:outerShdw>
          </a:effectLst>
        </p:spPr>
        <p:txBody>
          <a:bodyPr wrap="square" rtlCol="0">
            <a:spAutoFit/>
          </a:bodyPr>
          <a:lstStyle/>
          <a:p>
            <a:r>
              <a:rPr lang="en-US" sz="6000" dirty="0" smtClean="0">
                <a:solidFill>
                  <a:srgbClr val="92D050"/>
                </a:solidFill>
                <a:effectLst>
                  <a:outerShdw blurRad="139700" dist="88900" dir="5400000" algn="ctr" rotWithShape="0">
                    <a:srgbClr val="92D050">
                      <a:alpha val="20000"/>
                    </a:srgbClr>
                  </a:outerShdw>
                </a:effectLst>
                <a:latin typeface="Bodoni MT Black" pitchFamily="18" charset="0"/>
              </a:rPr>
              <a:t>Group Members</a:t>
            </a:r>
            <a:endParaRPr lang="en-US" sz="2000" dirty="0">
              <a:solidFill>
                <a:srgbClr val="92D050"/>
              </a:solidFill>
              <a:effectLst>
                <a:outerShdw blurRad="139700" dist="88900" dir="5400000" algn="ctr" rotWithShape="0">
                  <a:srgbClr val="92D050">
                    <a:alpha val="20000"/>
                  </a:srgbClr>
                </a:outerShdw>
              </a:effectLst>
              <a:latin typeface="Bodoni MT Black" pitchFamily="18" charset="0"/>
            </a:endParaRPr>
          </a:p>
        </p:txBody>
      </p:sp>
      <p:sp>
        <p:nvSpPr>
          <p:cNvPr id="5" name="Rectangle 4"/>
          <p:cNvSpPr/>
          <p:nvPr/>
        </p:nvSpPr>
        <p:spPr>
          <a:xfrm>
            <a:off x="2103437" y="3330476"/>
            <a:ext cx="6386340" cy="2308324"/>
          </a:xfrm>
          <a:prstGeom prst="rect">
            <a:avLst/>
          </a:prstGeom>
        </p:spPr>
        <p:txBody>
          <a:bodyPr wrap="square">
            <a:spAutoFit/>
          </a:bodyPr>
          <a:lstStyle/>
          <a:p>
            <a:pPr marL="342900" indent="-342900">
              <a:buAutoNum type="arabicParenR"/>
            </a:pPr>
            <a:r>
              <a:rPr lang="en-US" dirty="0" err="1" smtClean="0">
                <a:solidFill>
                  <a:schemeClr val="accent1">
                    <a:lumMod val="40000"/>
                    <a:lumOff val="60000"/>
                  </a:schemeClr>
                </a:solidFill>
                <a:latin typeface="Arial Black" panose="020B0A04020102020204" pitchFamily="34" charset="0"/>
              </a:rPr>
              <a:t>Anurag</a:t>
            </a:r>
            <a:r>
              <a:rPr lang="en-US" dirty="0" smtClean="0">
                <a:solidFill>
                  <a:schemeClr val="accent1">
                    <a:lumMod val="40000"/>
                    <a:lumOff val="60000"/>
                  </a:schemeClr>
                </a:solidFill>
                <a:latin typeface="Arial Black" panose="020B0A04020102020204" pitchFamily="34" charset="0"/>
              </a:rPr>
              <a:t> Kumar Singh	13301218067</a:t>
            </a:r>
          </a:p>
          <a:p>
            <a:r>
              <a:rPr lang="en-US" dirty="0" smtClean="0">
                <a:solidFill>
                  <a:schemeClr val="accent1">
                    <a:lumMod val="40000"/>
                    <a:lumOff val="60000"/>
                  </a:schemeClr>
                </a:solidFill>
                <a:latin typeface="Arial Black" panose="020B0A04020102020204" pitchFamily="34" charset="0"/>
              </a:rPr>
              <a:t>2)  </a:t>
            </a:r>
            <a:r>
              <a:rPr lang="en-US" dirty="0" err="1" smtClean="0">
                <a:solidFill>
                  <a:schemeClr val="accent1">
                    <a:lumMod val="40000"/>
                    <a:lumOff val="60000"/>
                  </a:schemeClr>
                </a:solidFill>
                <a:latin typeface="Arial Black" panose="020B0A04020102020204" pitchFamily="34" charset="0"/>
              </a:rPr>
              <a:t>Amritanshu</a:t>
            </a:r>
            <a:r>
              <a:rPr lang="en-US" dirty="0" smtClean="0">
                <a:solidFill>
                  <a:schemeClr val="accent1">
                    <a:lumMod val="40000"/>
                    <a:lumOff val="60000"/>
                  </a:schemeClr>
                </a:solidFill>
                <a:latin typeface="Arial Black" panose="020B0A04020102020204" pitchFamily="34" charset="0"/>
              </a:rPr>
              <a:t> Kumar Singh  13301218073</a:t>
            </a:r>
          </a:p>
          <a:p>
            <a:r>
              <a:rPr lang="en-US" dirty="0" smtClean="0">
                <a:solidFill>
                  <a:schemeClr val="accent1">
                    <a:lumMod val="40000"/>
                    <a:lumOff val="60000"/>
                  </a:schemeClr>
                </a:solidFill>
                <a:latin typeface="Arial Black" panose="020B0A04020102020204" pitchFamily="34" charset="0"/>
              </a:rPr>
              <a:t>3)  </a:t>
            </a:r>
            <a:r>
              <a:rPr lang="en-US" dirty="0" err="1" smtClean="0">
                <a:solidFill>
                  <a:schemeClr val="accent1">
                    <a:lumMod val="40000"/>
                    <a:lumOff val="60000"/>
                  </a:schemeClr>
                </a:solidFill>
                <a:latin typeface="Arial Black" panose="020B0A04020102020204" pitchFamily="34" charset="0"/>
              </a:rPr>
              <a:t>Bekrom</a:t>
            </a:r>
            <a:r>
              <a:rPr lang="en-US" dirty="0" smtClean="0">
                <a:solidFill>
                  <a:schemeClr val="accent1">
                    <a:lumMod val="40000"/>
                    <a:lumOff val="60000"/>
                  </a:schemeClr>
                </a:solidFill>
                <a:latin typeface="Arial Black" panose="020B0A04020102020204" pitchFamily="34" charset="0"/>
              </a:rPr>
              <a:t> Roy             	13301218059</a:t>
            </a:r>
          </a:p>
          <a:p>
            <a:r>
              <a:rPr lang="en-US" dirty="0" smtClean="0">
                <a:solidFill>
                  <a:schemeClr val="accent1">
                    <a:lumMod val="40000"/>
                    <a:lumOff val="60000"/>
                  </a:schemeClr>
                </a:solidFill>
                <a:latin typeface="Arial Black" panose="020B0A04020102020204" pitchFamily="34" charset="0"/>
              </a:rPr>
              <a:t>4)  </a:t>
            </a:r>
            <a:r>
              <a:rPr lang="en-US" dirty="0" err="1" smtClean="0">
                <a:solidFill>
                  <a:schemeClr val="accent1">
                    <a:lumMod val="40000"/>
                    <a:lumOff val="60000"/>
                  </a:schemeClr>
                </a:solidFill>
                <a:latin typeface="Arial Black" panose="020B0A04020102020204" pitchFamily="34" charset="0"/>
              </a:rPr>
              <a:t>Harikesh</a:t>
            </a:r>
            <a:r>
              <a:rPr lang="en-US" dirty="0" smtClean="0">
                <a:solidFill>
                  <a:schemeClr val="accent1">
                    <a:lumMod val="40000"/>
                    <a:lumOff val="60000"/>
                  </a:schemeClr>
                </a:solidFill>
                <a:latin typeface="Arial Black" panose="020B0A04020102020204" pitchFamily="34" charset="0"/>
              </a:rPr>
              <a:t> Kumar </a:t>
            </a:r>
            <a:r>
              <a:rPr lang="en-US" dirty="0" err="1" smtClean="0">
                <a:solidFill>
                  <a:schemeClr val="accent1">
                    <a:lumMod val="40000"/>
                    <a:lumOff val="60000"/>
                  </a:schemeClr>
                </a:solidFill>
                <a:latin typeface="Arial Black" panose="020B0A04020102020204" pitchFamily="34" charset="0"/>
              </a:rPr>
              <a:t>Kori</a:t>
            </a:r>
            <a:r>
              <a:rPr lang="en-US" dirty="0" smtClean="0">
                <a:solidFill>
                  <a:schemeClr val="accent1">
                    <a:lumMod val="40000"/>
                    <a:lumOff val="60000"/>
                  </a:schemeClr>
                </a:solidFill>
                <a:latin typeface="Arial Black" panose="020B0A04020102020204" pitchFamily="34" charset="0"/>
              </a:rPr>
              <a:t>	13301218053</a:t>
            </a:r>
          </a:p>
          <a:p>
            <a:r>
              <a:rPr lang="en-US" dirty="0" smtClean="0">
                <a:solidFill>
                  <a:schemeClr val="accent1">
                    <a:lumMod val="40000"/>
                    <a:lumOff val="60000"/>
                  </a:schemeClr>
                </a:solidFill>
                <a:latin typeface="Arial Black" panose="020B0A04020102020204" pitchFamily="34" charset="0"/>
              </a:rPr>
              <a:t>5)  </a:t>
            </a:r>
            <a:r>
              <a:rPr lang="en-US" dirty="0" err="1" smtClean="0">
                <a:solidFill>
                  <a:schemeClr val="accent1">
                    <a:lumMod val="40000"/>
                    <a:lumOff val="60000"/>
                  </a:schemeClr>
                </a:solidFill>
                <a:latin typeface="Arial Black" panose="020B0A04020102020204" pitchFamily="34" charset="0"/>
              </a:rPr>
              <a:t>Malik</a:t>
            </a:r>
            <a:r>
              <a:rPr lang="en-US" dirty="0" smtClean="0">
                <a:solidFill>
                  <a:schemeClr val="accent1">
                    <a:lumMod val="40000"/>
                    <a:lumOff val="60000"/>
                  </a:schemeClr>
                </a:solidFill>
                <a:latin typeface="Arial Black" panose="020B0A04020102020204" pitchFamily="34" charset="0"/>
              </a:rPr>
              <a:t> Kumar		13301218046</a:t>
            </a:r>
          </a:p>
          <a:p>
            <a:r>
              <a:rPr lang="en-US" dirty="0" smtClean="0">
                <a:solidFill>
                  <a:schemeClr val="accent1">
                    <a:lumMod val="40000"/>
                    <a:lumOff val="60000"/>
                  </a:schemeClr>
                </a:solidFill>
                <a:latin typeface="Arial Black" panose="020B0A04020102020204" pitchFamily="34" charset="0"/>
              </a:rPr>
              <a:t>6)  </a:t>
            </a:r>
            <a:r>
              <a:rPr lang="en-US" dirty="0" err="1" smtClean="0">
                <a:solidFill>
                  <a:schemeClr val="accent1">
                    <a:lumMod val="40000"/>
                    <a:lumOff val="60000"/>
                  </a:schemeClr>
                </a:solidFill>
                <a:latin typeface="Arial Black" panose="020B0A04020102020204" pitchFamily="34" charset="0"/>
              </a:rPr>
              <a:t>Naveen</a:t>
            </a:r>
            <a:r>
              <a:rPr lang="en-US" dirty="0" smtClean="0">
                <a:solidFill>
                  <a:schemeClr val="accent1">
                    <a:lumMod val="40000"/>
                    <a:lumOff val="60000"/>
                  </a:schemeClr>
                </a:solidFill>
                <a:latin typeface="Arial Black" panose="020B0A04020102020204" pitchFamily="34" charset="0"/>
              </a:rPr>
              <a:t> Kumar		13301218041</a:t>
            </a:r>
          </a:p>
          <a:p>
            <a:r>
              <a:rPr lang="en-US" dirty="0" smtClean="0">
                <a:solidFill>
                  <a:schemeClr val="accent1">
                    <a:lumMod val="40000"/>
                    <a:lumOff val="60000"/>
                  </a:schemeClr>
                </a:solidFill>
                <a:latin typeface="Arial Black" panose="020B0A04020102020204" pitchFamily="34" charset="0"/>
              </a:rPr>
              <a:t>7)  </a:t>
            </a:r>
            <a:r>
              <a:rPr lang="en-US" dirty="0" err="1" smtClean="0">
                <a:solidFill>
                  <a:schemeClr val="accent1">
                    <a:lumMod val="40000"/>
                    <a:lumOff val="60000"/>
                  </a:schemeClr>
                </a:solidFill>
                <a:latin typeface="Arial Black" panose="020B0A04020102020204" pitchFamily="34" charset="0"/>
              </a:rPr>
              <a:t>Sahil</a:t>
            </a:r>
            <a:r>
              <a:rPr lang="en-US" dirty="0" smtClean="0">
                <a:solidFill>
                  <a:schemeClr val="accent1">
                    <a:lumMod val="40000"/>
                    <a:lumOff val="60000"/>
                  </a:schemeClr>
                </a:solidFill>
                <a:latin typeface="Arial Black" panose="020B0A04020102020204" pitchFamily="34" charset="0"/>
              </a:rPr>
              <a:t> </a:t>
            </a:r>
            <a:r>
              <a:rPr lang="en-US" dirty="0" err="1" smtClean="0">
                <a:solidFill>
                  <a:schemeClr val="accent1">
                    <a:lumMod val="40000"/>
                    <a:lumOff val="60000"/>
                  </a:schemeClr>
                </a:solidFill>
                <a:latin typeface="Arial Black" panose="020B0A04020102020204" pitchFamily="34" charset="0"/>
              </a:rPr>
              <a:t>Gaurav</a:t>
            </a:r>
            <a:r>
              <a:rPr lang="en-US" dirty="0" smtClean="0">
                <a:solidFill>
                  <a:schemeClr val="accent1">
                    <a:lumMod val="40000"/>
                    <a:lumOff val="60000"/>
                  </a:schemeClr>
                </a:solidFill>
                <a:latin typeface="Arial Black" panose="020B0A04020102020204" pitchFamily="34" charset="0"/>
              </a:rPr>
              <a:t>		13301218027</a:t>
            </a:r>
          </a:p>
          <a:p>
            <a:r>
              <a:rPr lang="en-US" dirty="0" smtClean="0">
                <a:solidFill>
                  <a:schemeClr val="accent1">
                    <a:lumMod val="40000"/>
                    <a:lumOff val="60000"/>
                  </a:schemeClr>
                </a:solidFill>
                <a:latin typeface="Arial Black" panose="020B0A04020102020204" pitchFamily="34" charset="0"/>
              </a:rPr>
              <a:t>8)  </a:t>
            </a:r>
            <a:r>
              <a:rPr lang="en-US" dirty="0" err="1" smtClean="0">
                <a:solidFill>
                  <a:schemeClr val="accent1">
                    <a:lumMod val="40000"/>
                    <a:lumOff val="60000"/>
                  </a:schemeClr>
                </a:solidFill>
                <a:latin typeface="Arial Black" panose="020B0A04020102020204" pitchFamily="34" charset="0"/>
              </a:rPr>
              <a:t>Saurabh</a:t>
            </a:r>
            <a:r>
              <a:rPr lang="en-US" dirty="0" smtClean="0">
                <a:solidFill>
                  <a:schemeClr val="accent1">
                    <a:lumMod val="40000"/>
                    <a:lumOff val="60000"/>
                  </a:schemeClr>
                </a:solidFill>
                <a:latin typeface="Arial Black" panose="020B0A04020102020204" pitchFamily="34" charset="0"/>
              </a:rPr>
              <a:t> Kumar </a:t>
            </a:r>
            <a:r>
              <a:rPr lang="en-US" dirty="0" err="1" smtClean="0">
                <a:solidFill>
                  <a:schemeClr val="accent1">
                    <a:lumMod val="40000"/>
                    <a:lumOff val="60000"/>
                  </a:schemeClr>
                </a:solidFill>
                <a:latin typeface="Arial Black" panose="020B0A04020102020204" pitchFamily="34" charset="0"/>
              </a:rPr>
              <a:t>Jha</a:t>
            </a:r>
            <a:r>
              <a:rPr lang="en-US" dirty="0" smtClean="0">
                <a:solidFill>
                  <a:schemeClr val="accent1">
                    <a:lumMod val="40000"/>
                    <a:lumOff val="60000"/>
                  </a:schemeClr>
                </a:solidFill>
                <a:latin typeface="Arial Black" panose="020B0A04020102020204" pitchFamily="34" charset="0"/>
              </a:rPr>
              <a:t>	13301218023</a:t>
            </a:r>
          </a:p>
        </p:txBody>
      </p:sp>
      <p:sp>
        <p:nvSpPr>
          <p:cNvPr id="6" name="Rectangle 5"/>
          <p:cNvSpPr/>
          <p:nvPr/>
        </p:nvSpPr>
        <p:spPr>
          <a:xfrm>
            <a:off x="1874837" y="2495490"/>
            <a:ext cx="6172200" cy="400110"/>
          </a:xfrm>
          <a:prstGeom prst="rect">
            <a:avLst/>
          </a:prstGeom>
        </p:spPr>
        <p:txBody>
          <a:bodyPr wrap="square">
            <a:spAutoFit/>
          </a:bodyPr>
          <a:lstStyle/>
          <a:p>
            <a:r>
              <a:rPr lang="en-US" sz="2000" dirty="0" smtClean="0">
                <a:solidFill>
                  <a:srgbClr val="00B0F0"/>
                </a:solidFill>
                <a:latin typeface="Broadway" pitchFamily="82" charset="0"/>
              </a:rPr>
              <a:t>Team Leader :- BEKROM ROY(13301218059)</a:t>
            </a:r>
            <a:endParaRPr lang="en-US" sz="2000" dirty="0">
              <a:solidFill>
                <a:srgbClr val="00B0F0"/>
              </a:solidFill>
              <a:latin typeface="Broadway" pitchFamily="82"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flipH="1">
            <a:off x="8443277" y="5189892"/>
            <a:ext cx="1530948" cy="1530948"/>
          </a:xfrm>
          <a:prstGeom prst="rect">
            <a:avLst/>
          </a:prstGeom>
        </p:spPr>
      </p:pic>
      <p:pic>
        <p:nvPicPr>
          <p:cNvPr id="8" name="Picture 7" descr="game qr.png"/>
          <p:cNvPicPr>
            <a:picLocks noChangeAspect="1"/>
          </p:cNvPicPr>
          <p:nvPr/>
        </p:nvPicPr>
        <p:blipFill>
          <a:blip r:embed="rId4"/>
          <a:stretch>
            <a:fillRect/>
          </a:stretch>
        </p:blipFill>
        <p:spPr>
          <a:xfrm>
            <a:off x="198437" y="5623560"/>
            <a:ext cx="1005840" cy="1005840"/>
          </a:xfrm>
          <a:prstGeom prst="rect">
            <a:avLst/>
          </a:prstGeom>
        </p:spPr>
      </p:pic>
    </p:spTree>
  </p:cSld>
  <p:clrMapOvr>
    <a:masterClrMapping/>
  </p:clrMapOvr>
  <p:transition advTm="100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9" presetClass="entr" presetSubtype="0" accel="10000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6"/>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6"/>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3" presetClass="entr" presetSubtype="16"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childTnLst>
                                </p:cTn>
                              </p:par>
                            </p:childTnLst>
                          </p:cTn>
                        </p:par>
                        <p:par>
                          <p:cTn id="22" fill="hold">
                            <p:stCondLst>
                              <p:cond delay="2000"/>
                            </p:stCondLst>
                            <p:childTnLst>
                              <p:par>
                                <p:cTn id="23" presetID="43"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
                                        <p:tgtEl>
                                          <p:spTgt spid="8"/>
                                        </p:tgtEl>
                                      </p:cBhvr>
                                    </p:animEffect>
                                    <p:anim calcmode="lin" valueType="num">
                                      <p:cBhvr>
                                        <p:cTn id="26" dur="200" fill="hold"/>
                                        <p:tgtEl>
                                          <p:spTgt spid="8"/>
                                        </p:tgtEl>
                                        <p:attrNameLst>
                                          <p:attrName>ppt_x</p:attrName>
                                        </p:attrNameLst>
                                      </p:cBhvr>
                                      <p:tavLst>
                                        <p:tav tm="0">
                                          <p:val>
                                            <p:strVal val="#ppt_x"/>
                                          </p:val>
                                        </p:tav>
                                        <p:tav tm="100000">
                                          <p:val>
                                            <p:strVal val="#ppt_x"/>
                                          </p:val>
                                        </p:tav>
                                      </p:tavLst>
                                    </p:anim>
                                    <p:anim calcmode="lin" valueType="num">
                                      <p:cBhvr>
                                        <p:cTn id="27" dur="200" fill="hold"/>
                                        <p:tgtEl>
                                          <p:spTgt spid="8"/>
                                        </p:tgtEl>
                                        <p:attrNameLst>
                                          <p:attrName>ppt_y</p:attrName>
                                        </p:attrNameLst>
                                      </p:cBhvr>
                                      <p:tavLst>
                                        <p:tav tm="0">
                                          <p:val>
                                            <p:strVal val="#ppt_y+0.31"/>
                                          </p:val>
                                        </p:tav>
                                        <p:tav tm="100000">
                                          <p:val>
                                            <p:strVal val="#ppt_y+0.31"/>
                                          </p:val>
                                        </p:tav>
                                      </p:tavLst>
                                    </p:anim>
                                    <p:anim calcmode="lin" valueType="num">
                                      <p:cBhvr>
                                        <p:cTn id="28" dur="300" decel="50000" fill="hold">
                                          <p:stCondLst>
                                            <p:cond delay="2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9" dur="300" decel="50000" fill="hold">
                                          <p:stCondLst>
                                            <p:cond delay="2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1370314" y="-2377440"/>
            <a:ext cx="12891103" cy="11612880"/>
          </a:xfrm>
          <a:prstGeom prst="ellipse">
            <a:avLst/>
          </a:prstGeom>
          <a:blipFill dpi="0" rotWithShape="1">
            <a:blip r:embed="rId2"/>
            <a:srcRect/>
            <a:stretch>
              <a:fillRect l="10000" t="15000" r="10000" b="15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p:cNvSpPr/>
          <p:nvPr/>
        </p:nvSpPr>
        <p:spPr>
          <a:xfrm>
            <a:off x="-1370314" y="-2377440"/>
            <a:ext cx="12891103" cy="11612880"/>
          </a:xfrm>
          <a:prstGeom prst="ellipse">
            <a:avLst/>
          </a:prstGeom>
          <a:blipFill dpi="0" rotWithShape="1">
            <a:blip r:embed="rId3"/>
            <a:srcRect/>
            <a:stretch>
              <a:fillRect l="10000" t="13000" r="10000" b="6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710533" y="-502920"/>
            <a:ext cx="8729409" cy="7863840"/>
          </a:xfrm>
          <a:prstGeom prst="ellipse">
            <a:avLst/>
          </a:prstGeom>
          <a:blipFill dpi="0" rotWithShape="1">
            <a:blip r:embed="rId2"/>
            <a:srcRect/>
            <a:stretch>
              <a:fillRect l="-10000" t="-2000" r="-10000" b="-2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710533" y="-502920"/>
            <a:ext cx="8729409" cy="7863840"/>
          </a:xfrm>
          <a:prstGeom prst="ellipse">
            <a:avLst/>
          </a:prstGeom>
          <a:blipFill dpi="0" rotWithShape="1">
            <a:blip r:embed="rId3"/>
            <a:srcRect/>
            <a:stretch>
              <a:fillRect l="-9000" t="-6000" r="-9000" b="-16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2537619" y="1143000"/>
            <a:ext cx="5075238" cy="4572000"/>
          </a:xfrm>
          <a:prstGeom prst="ellipse">
            <a:avLst/>
          </a:prstGeom>
          <a:blipFill dpi="0" rotWithShape="1">
            <a:blip r:embed="rId2"/>
            <a:srcRect/>
            <a:stretch>
              <a:fillRect l="-54000" t="-42000" r="-54000" b="-43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2537619" y="1143000"/>
            <a:ext cx="5075238" cy="4572000"/>
          </a:xfrm>
          <a:prstGeom prst="ellipse">
            <a:avLst/>
          </a:prstGeom>
          <a:blipFill dpi="0" rotWithShape="1">
            <a:blip r:embed="rId3"/>
            <a:srcRect/>
            <a:stretch>
              <a:fillRect l="-53000" t="-47000" r="-53000" b="-64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400" fill="hold"/>
                                        <p:tgtEl>
                                          <p:spTgt spid="6"/>
                                        </p:tgtEl>
                                        <p:attrNameLst>
                                          <p:attrName>r</p:attrName>
                                        </p:attrNameLst>
                                      </p:cBhvr>
                                    </p:animRot>
                                  </p:childTnLst>
                                </p:cTn>
                              </p:par>
                              <p:par>
                                <p:cTn id="7" presetID="8" presetClass="emph" presetSubtype="0" accel="50000" decel="50000" fill="hold" grpId="0" nodeType="withEffect">
                                  <p:stCondLst>
                                    <p:cond delay="200"/>
                                  </p:stCondLst>
                                  <p:childTnLst>
                                    <p:animRot by="21600000">
                                      <p:cBhvr>
                                        <p:cTn id="8" dur="400" fill="hold"/>
                                        <p:tgtEl>
                                          <p:spTgt spid="4"/>
                                        </p:tgtEl>
                                        <p:attrNameLst>
                                          <p:attrName>r</p:attrName>
                                        </p:attrNameLst>
                                      </p:cBhvr>
                                    </p:animRot>
                                  </p:childTnLst>
                                </p:cTn>
                              </p:par>
                              <p:par>
                                <p:cTn id="9" presetID="8" presetClass="emph" presetSubtype="0" accel="50000" decel="50000" fill="hold" grpId="0" nodeType="withEffect">
                                  <p:stCondLst>
                                    <p:cond delay="400"/>
                                  </p:stCondLst>
                                  <p:childTnLst>
                                    <p:animRot by="21600000">
                                      <p:cBhvr>
                                        <p:cTn id="10" dur="400" fill="hold"/>
                                        <p:tgtEl>
                                          <p:spTgt spid="2"/>
                                        </p:tgtEl>
                                        <p:attrNameLst>
                                          <p:attrName>r</p:attrName>
                                        </p:attrNameLst>
                                      </p:cBhvr>
                                    </p:animRot>
                                  </p:childTnLst>
                                </p:cTn>
                              </p:par>
                              <p:par>
                                <p:cTn id="11" presetID="8" presetClass="emph" presetSubtype="0" accel="50000" decel="50000" fill="hold" grpId="0" nodeType="withEffect">
                                  <p:stCondLst>
                                    <p:cond delay="0"/>
                                  </p:stCondLst>
                                  <p:childTnLst>
                                    <p:animRot by="21600000">
                                      <p:cBhvr>
                                        <p:cTn id="12" dur="800" fill="hold"/>
                                        <p:tgtEl>
                                          <p:spTgt spid="7"/>
                                        </p:tgtEl>
                                        <p:attrNameLst>
                                          <p:attrName>r</p:attrName>
                                        </p:attrNameLst>
                                      </p:cBhvr>
                                    </p:animRot>
                                  </p:childTnLst>
                                </p:cTn>
                              </p:par>
                              <p:par>
                                <p:cTn id="13" presetID="8" presetClass="emph" presetSubtype="0" accel="50000" decel="50000" fill="hold" grpId="0" nodeType="withEffect">
                                  <p:stCondLst>
                                    <p:cond delay="200"/>
                                  </p:stCondLst>
                                  <p:childTnLst>
                                    <p:animRot by="21600000">
                                      <p:cBhvr>
                                        <p:cTn id="14" dur="800" fill="hold"/>
                                        <p:tgtEl>
                                          <p:spTgt spid="5"/>
                                        </p:tgtEl>
                                        <p:attrNameLst>
                                          <p:attrName>r</p:attrName>
                                        </p:attrNameLst>
                                      </p:cBhvr>
                                    </p:animRot>
                                  </p:childTnLst>
                                </p:cTn>
                              </p:par>
                              <p:par>
                                <p:cTn id="15" presetID="8" presetClass="emph" presetSubtype="0" accel="50000" decel="50000" fill="hold" grpId="0" nodeType="withEffect">
                                  <p:stCondLst>
                                    <p:cond delay="400"/>
                                  </p:stCondLst>
                                  <p:childTnLst>
                                    <p:animRot by="21600000">
                                      <p:cBhvr>
                                        <p:cTn id="16" dur="800" fill="hold"/>
                                        <p:tgtEl>
                                          <p:spTgt spid="3"/>
                                        </p:tgtEl>
                                        <p:attrNameLst>
                                          <p:attrName>r</p:attrName>
                                        </p:attrNameLst>
                                      </p:cBhvr>
                                    </p:animRot>
                                  </p:childTnLst>
                                </p:cTn>
                              </p:par>
                              <p:par>
                                <p:cTn id="17" presetID="10" presetClass="exit" presetSubtype="0" fill="hold" grpId="1" nodeType="withEffect">
                                  <p:stCondLst>
                                    <p:cond delay="400"/>
                                  </p:stCondLst>
                                  <p:childTnLst>
                                    <p:animEffect transition="out" filter="fade">
                                      <p:cBhvr>
                                        <p:cTn id="18" dur="400"/>
                                        <p:tgtEl>
                                          <p:spTgt spid="6"/>
                                        </p:tgtEl>
                                      </p:cBhvr>
                                    </p:animEffect>
                                    <p:set>
                                      <p:cBhvr>
                                        <p:cTn id="19" dur="1" fill="hold">
                                          <p:stCondLst>
                                            <p:cond delay="399"/>
                                          </p:stCondLst>
                                        </p:cTn>
                                        <p:tgtEl>
                                          <p:spTgt spid="6"/>
                                        </p:tgtEl>
                                        <p:attrNameLst>
                                          <p:attrName>style.visibility</p:attrName>
                                        </p:attrNameLst>
                                      </p:cBhvr>
                                      <p:to>
                                        <p:strVal val="hidden"/>
                                      </p:to>
                                    </p:set>
                                  </p:childTnLst>
                                </p:cTn>
                              </p:par>
                              <p:par>
                                <p:cTn id="20" presetID="10" presetClass="exit" presetSubtype="0" fill="hold" grpId="1" nodeType="withEffect">
                                  <p:stCondLst>
                                    <p:cond delay="400"/>
                                  </p:stCondLst>
                                  <p:childTnLst>
                                    <p:animEffect transition="out" filter="fade">
                                      <p:cBhvr>
                                        <p:cTn id="21" dur="400"/>
                                        <p:tgtEl>
                                          <p:spTgt spid="4"/>
                                        </p:tgtEl>
                                      </p:cBhvr>
                                    </p:animEffect>
                                    <p:set>
                                      <p:cBhvr>
                                        <p:cTn id="22" dur="1" fill="hold">
                                          <p:stCondLst>
                                            <p:cond delay="399"/>
                                          </p:stCondLst>
                                        </p:cTn>
                                        <p:tgtEl>
                                          <p:spTgt spid="4"/>
                                        </p:tgtEl>
                                        <p:attrNameLst>
                                          <p:attrName>style.visibility</p:attrName>
                                        </p:attrNameLst>
                                      </p:cBhvr>
                                      <p:to>
                                        <p:strVal val="hidden"/>
                                      </p:to>
                                    </p:set>
                                  </p:childTnLst>
                                </p:cTn>
                              </p:par>
                              <p:par>
                                <p:cTn id="23" presetID="10" presetClass="exit" presetSubtype="0" fill="hold" grpId="1" nodeType="withEffect">
                                  <p:stCondLst>
                                    <p:cond delay="400"/>
                                  </p:stCondLst>
                                  <p:childTnLst>
                                    <p:animEffect transition="out" filter="fade">
                                      <p:cBhvr>
                                        <p:cTn id="24" dur="400"/>
                                        <p:tgtEl>
                                          <p:spTgt spid="2"/>
                                        </p:tgtEl>
                                      </p:cBhvr>
                                    </p:animEffect>
                                    <p:set>
                                      <p:cBhvr>
                                        <p:cTn id="25" dur="1" fill="hold">
                                          <p:stCondLst>
                                            <p:cond delay="3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2" grpId="1" animBg="1"/>
      <p:bldP spid="5" grpId="0" animBg="1"/>
      <p:bldP spid="4" grpId="0" animBg="1"/>
      <p:bldP spid="4" grpId="1" animBg="1"/>
      <p:bldP spid="7" grpId="0" animBg="1"/>
      <p:bldP spid="6" grpId="0" animBg="1"/>
      <p:bldP spid="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370314" y="-2377440"/>
            <a:ext cx="12891103" cy="11612880"/>
          </a:xfrm>
          <a:prstGeom prst="ellipse">
            <a:avLst/>
          </a:prstGeom>
          <a:blipFill dpi="0" rotWithShape="1">
            <a:blip r:embed="rId2"/>
            <a:srcRect/>
            <a:stretch>
              <a:fillRect l="10000" t="8000" r="10000" b="-15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1370314" y="-2377440"/>
            <a:ext cx="12891103" cy="11612880"/>
          </a:xfrm>
          <a:prstGeom prst="ellipse">
            <a:avLst/>
          </a:prstGeom>
          <a:blipFill dpi="0" rotWithShape="1">
            <a:blip r:embed="rId3"/>
            <a:srcRect/>
            <a:stretch>
              <a:fillRect l="10000" t="15000" r="10000" b="15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710533" y="-502920"/>
            <a:ext cx="8729409" cy="7863840"/>
          </a:xfrm>
          <a:prstGeom prst="ellipse">
            <a:avLst/>
          </a:prstGeom>
          <a:blipFill dpi="0" rotWithShape="1">
            <a:blip r:embed="rId2"/>
            <a:srcRect/>
            <a:stretch>
              <a:fillRect l="-11000" t="-13000" r="-11000" b="-47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710533" y="-502920"/>
            <a:ext cx="8729409" cy="7863840"/>
          </a:xfrm>
          <a:prstGeom prst="ellipse">
            <a:avLst/>
          </a:prstGeom>
          <a:blipFill dpi="0" rotWithShape="1">
            <a:blip r:embed="rId3"/>
            <a:srcRect/>
            <a:stretch>
              <a:fillRect l="-10000" t="-2000" r="-10000" b="-2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2537619" y="1143000"/>
            <a:ext cx="5075238" cy="4572000"/>
          </a:xfrm>
          <a:prstGeom prst="ellipse">
            <a:avLst/>
          </a:prstGeom>
          <a:blipFill dpi="0" rotWithShape="1">
            <a:blip r:embed="rId2"/>
            <a:srcRect/>
            <a:stretch>
              <a:fillRect l="-54000" t="-51000" r="-54000" b="-100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2537619" y="1143000"/>
            <a:ext cx="5075238" cy="4572000"/>
          </a:xfrm>
          <a:prstGeom prst="ellipse">
            <a:avLst/>
          </a:prstGeom>
          <a:blipFill dpi="0" rotWithShape="1">
            <a:blip r:embed="rId3"/>
            <a:srcRect/>
            <a:stretch>
              <a:fillRect l="-54000" t="-42000" r="-54000" b="-43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800" fill="hold"/>
                                        <p:tgtEl>
                                          <p:spTgt spid="7"/>
                                        </p:tgtEl>
                                        <p:attrNameLst>
                                          <p:attrName>r</p:attrName>
                                        </p:attrNameLst>
                                      </p:cBhvr>
                                    </p:animRot>
                                  </p:childTnLst>
                                </p:cTn>
                              </p:par>
                              <p:par>
                                <p:cTn id="7" presetID="8" presetClass="emph" presetSubtype="0" accel="50000" decel="50000" fill="hold" grpId="0" nodeType="withEffect">
                                  <p:stCondLst>
                                    <p:cond delay="0"/>
                                  </p:stCondLst>
                                  <p:childTnLst>
                                    <p:animRot by="21600000">
                                      <p:cBhvr>
                                        <p:cTn id="8" dur="400" fill="hold"/>
                                        <p:tgtEl>
                                          <p:spTgt spid="6"/>
                                        </p:tgtEl>
                                        <p:attrNameLst>
                                          <p:attrName>r</p:attrName>
                                        </p:attrNameLst>
                                      </p:cBhvr>
                                    </p:animRot>
                                  </p:childTnLst>
                                </p:cTn>
                              </p:par>
                              <p:par>
                                <p:cTn id="9" presetID="8" presetClass="emph" presetSubtype="0" accel="50000" decel="50000" fill="hold" grpId="0" nodeType="withEffect">
                                  <p:stCondLst>
                                    <p:cond delay="200"/>
                                  </p:stCondLst>
                                  <p:childTnLst>
                                    <p:animRot by="21600000">
                                      <p:cBhvr>
                                        <p:cTn id="10" dur="800" fill="hold"/>
                                        <p:tgtEl>
                                          <p:spTgt spid="5"/>
                                        </p:tgtEl>
                                        <p:attrNameLst>
                                          <p:attrName>r</p:attrName>
                                        </p:attrNameLst>
                                      </p:cBhvr>
                                    </p:animRot>
                                  </p:childTnLst>
                                </p:cTn>
                              </p:par>
                              <p:par>
                                <p:cTn id="11" presetID="8" presetClass="emph" presetSubtype="0" accel="50000" decel="50000" fill="hold" grpId="0" nodeType="withEffect">
                                  <p:stCondLst>
                                    <p:cond delay="200"/>
                                  </p:stCondLst>
                                  <p:childTnLst>
                                    <p:animRot by="21600000">
                                      <p:cBhvr>
                                        <p:cTn id="12" dur="400" fill="hold"/>
                                        <p:tgtEl>
                                          <p:spTgt spid="4"/>
                                        </p:tgtEl>
                                        <p:attrNameLst>
                                          <p:attrName>r</p:attrName>
                                        </p:attrNameLst>
                                      </p:cBhvr>
                                    </p:animRot>
                                  </p:childTnLst>
                                </p:cTn>
                              </p:par>
                              <p:par>
                                <p:cTn id="13" presetID="8" presetClass="emph" presetSubtype="0" accel="50000" decel="50000" fill="hold" grpId="0" nodeType="withEffect">
                                  <p:stCondLst>
                                    <p:cond delay="400"/>
                                  </p:stCondLst>
                                  <p:childTnLst>
                                    <p:animRot by="21600000">
                                      <p:cBhvr>
                                        <p:cTn id="14" dur="800" fill="hold"/>
                                        <p:tgtEl>
                                          <p:spTgt spid="3"/>
                                        </p:tgtEl>
                                        <p:attrNameLst>
                                          <p:attrName>r</p:attrName>
                                        </p:attrNameLst>
                                      </p:cBhvr>
                                    </p:animRot>
                                  </p:childTnLst>
                                </p:cTn>
                              </p:par>
                              <p:par>
                                <p:cTn id="15" presetID="8" presetClass="emph" presetSubtype="0" accel="50000" decel="50000" fill="hold" grpId="0" nodeType="withEffect">
                                  <p:stCondLst>
                                    <p:cond delay="400"/>
                                  </p:stCondLst>
                                  <p:childTnLst>
                                    <p:animRot by="21600000">
                                      <p:cBhvr>
                                        <p:cTn id="16" dur="400" fill="hold"/>
                                        <p:tgtEl>
                                          <p:spTgt spid="2"/>
                                        </p:tgtEl>
                                        <p:attrNameLst>
                                          <p:attrName>r</p:attrName>
                                        </p:attrNameLst>
                                      </p:cBhvr>
                                    </p:animRot>
                                  </p:childTnLst>
                                </p:cTn>
                              </p:par>
                              <p:par>
                                <p:cTn id="17" presetID="10" presetClass="exit" presetSubtype="0" fill="hold" grpId="1" nodeType="withEffect">
                                  <p:stCondLst>
                                    <p:cond delay="400"/>
                                  </p:stCondLst>
                                  <p:childTnLst>
                                    <p:animEffect transition="out" filter="fade">
                                      <p:cBhvr>
                                        <p:cTn id="18" dur="400"/>
                                        <p:tgtEl>
                                          <p:spTgt spid="7"/>
                                        </p:tgtEl>
                                      </p:cBhvr>
                                    </p:animEffect>
                                    <p:set>
                                      <p:cBhvr>
                                        <p:cTn id="19" dur="1" fill="hold">
                                          <p:stCondLst>
                                            <p:cond delay="399"/>
                                          </p:stCondLst>
                                        </p:cTn>
                                        <p:tgtEl>
                                          <p:spTgt spid="7"/>
                                        </p:tgtEl>
                                        <p:attrNameLst>
                                          <p:attrName>style.visibility</p:attrName>
                                        </p:attrNameLst>
                                      </p:cBhvr>
                                      <p:to>
                                        <p:strVal val="hidden"/>
                                      </p:to>
                                    </p:set>
                                  </p:childTnLst>
                                </p:cTn>
                              </p:par>
                              <p:par>
                                <p:cTn id="20" presetID="10" presetClass="exit" presetSubtype="0" fill="hold" grpId="1" nodeType="withEffect">
                                  <p:stCondLst>
                                    <p:cond delay="400"/>
                                  </p:stCondLst>
                                  <p:childTnLst>
                                    <p:animEffect transition="out" filter="fade">
                                      <p:cBhvr>
                                        <p:cTn id="21" dur="400"/>
                                        <p:tgtEl>
                                          <p:spTgt spid="5"/>
                                        </p:tgtEl>
                                      </p:cBhvr>
                                    </p:animEffect>
                                    <p:set>
                                      <p:cBhvr>
                                        <p:cTn id="22" dur="1" fill="hold">
                                          <p:stCondLst>
                                            <p:cond delay="399"/>
                                          </p:stCondLst>
                                        </p:cTn>
                                        <p:tgtEl>
                                          <p:spTgt spid="5"/>
                                        </p:tgtEl>
                                        <p:attrNameLst>
                                          <p:attrName>style.visibility</p:attrName>
                                        </p:attrNameLst>
                                      </p:cBhvr>
                                      <p:to>
                                        <p:strVal val="hidden"/>
                                      </p:to>
                                    </p:set>
                                  </p:childTnLst>
                                </p:cTn>
                              </p:par>
                              <p:par>
                                <p:cTn id="23" presetID="10" presetClass="exit" presetSubtype="0" fill="hold" grpId="1" nodeType="withEffect">
                                  <p:stCondLst>
                                    <p:cond delay="400"/>
                                  </p:stCondLst>
                                  <p:childTnLst>
                                    <p:animEffect transition="out" filter="fade">
                                      <p:cBhvr>
                                        <p:cTn id="24" dur="400"/>
                                        <p:tgtEl>
                                          <p:spTgt spid="3"/>
                                        </p:tgtEl>
                                      </p:cBhvr>
                                    </p:animEffect>
                                    <p:set>
                                      <p:cBhvr>
                                        <p:cTn id="25" dur="1" fill="hold">
                                          <p:stCondLst>
                                            <p:cond delay="3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 grpId="1" animBg="1"/>
      <p:bldP spid="4" grpId="0" animBg="1"/>
      <p:bldP spid="5" grpId="0" animBg="1"/>
      <p:bldP spid="5" grpId="1" animBg="1"/>
      <p:bldP spid="6" grpId="0" animBg="1"/>
      <p:bldP spid="7" grpId="0" animBg="1"/>
      <p:bldP spid="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5000"/>
          </a:schemeClr>
        </a:solidFill>
        <a:effectLst/>
      </p:bgPr>
    </p:bg>
    <p:spTree>
      <p:nvGrpSpPr>
        <p:cNvPr id="1" name=""/>
        <p:cNvGrpSpPr/>
        <p:nvPr/>
      </p:nvGrpSpPr>
      <p:grpSpPr>
        <a:xfrm>
          <a:off x="0" y="0"/>
          <a:ext cx="0" cy="0"/>
          <a:chOff x="0" y="0"/>
          <a:chExt cx="0" cy="0"/>
        </a:xfrm>
      </p:grpSpPr>
      <p:sp>
        <p:nvSpPr>
          <p:cNvPr id="6" name="Rectangle 5"/>
          <p:cNvSpPr/>
          <p:nvPr/>
        </p:nvSpPr>
        <p:spPr>
          <a:xfrm>
            <a:off x="1570037" y="2644170"/>
            <a:ext cx="7612062" cy="1569660"/>
          </a:xfrm>
          <a:prstGeom prst="rect">
            <a:avLst/>
          </a:prstGeom>
        </p:spPr>
        <p:txBody>
          <a:bodyPr wrap="square">
            <a:spAutoFit/>
          </a:bodyPr>
          <a:lstStyle/>
          <a:p>
            <a:r>
              <a:rPr lang="en-US" sz="9600" dirty="0" smtClean="0">
                <a:latin typeface="Forte" pitchFamily="66" charset="0"/>
              </a:rPr>
              <a:t>T</a:t>
            </a:r>
            <a:r>
              <a:rPr lang="en-US" sz="9600" dirty="0" smtClean="0">
                <a:solidFill>
                  <a:srgbClr val="C00000"/>
                </a:solidFill>
                <a:latin typeface="Forte" pitchFamily="66" charset="0"/>
              </a:rPr>
              <a:t>H</a:t>
            </a:r>
            <a:r>
              <a:rPr lang="en-US" sz="9600" dirty="0" smtClean="0">
                <a:solidFill>
                  <a:srgbClr val="00B050"/>
                </a:solidFill>
                <a:latin typeface="Forte" pitchFamily="66" charset="0"/>
              </a:rPr>
              <a:t>A</a:t>
            </a:r>
            <a:r>
              <a:rPr lang="en-US" sz="9600" dirty="0" smtClean="0">
                <a:solidFill>
                  <a:srgbClr val="FFFF00"/>
                </a:solidFill>
                <a:latin typeface="Forte" pitchFamily="66" charset="0"/>
              </a:rPr>
              <a:t>N</a:t>
            </a:r>
            <a:r>
              <a:rPr lang="en-US" sz="9600" dirty="0" smtClean="0">
                <a:latin typeface="Forte" pitchFamily="66" charset="0"/>
              </a:rPr>
              <a:t>K  </a:t>
            </a:r>
            <a:r>
              <a:rPr lang="en-US" sz="9600" dirty="0" smtClean="0">
                <a:solidFill>
                  <a:srgbClr val="00B0F0"/>
                </a:solidFill>
                <a:latin typeface="Forte" pitchFamily="66" charset="0"/>
              </a:rPr>
              <a:t>Y</a:t>
            </a:r>
            <a:r>
              <a:rPr lang="en-US" sz="9600" dirty="0" smtClean="0">
                <a:solidFill>
                  <a:schemeClr val="tx1">
                    <a:lumMod val="85000"/>
                  </a:schemeClr>
                </a:solidFill>
                <a:latin typeface="Forte" pitchFamily="66" charset="0"/>
              </a:rPr>
              <a:t>O</a:t>
            </a:r>
            <a:r>
              <a:rPr lang="en-US" sz="9600" dirty="0" smtClean="0">
                <a:solidFill>
                  <a:srgbClr val="FFC000"/>
                </a:solidFill>
                <a:latin typeface="Forte" pitchFamily="66" charset="0"/>
              </a:rPr>
              <a:t>U</a:t>
            </a:r>
            <a:endParaRPr lang="en-US" dirty="0">
              <a:latin typeface="Forte" pitchFamily="66" charset="0"/>
            </a:endParaRPr>
          </a:p>
        </p:txBody>
      </p:sp>
      <p:sp>
        <p:nvSpPr>
          <p:cNvPr id="7" name="Oval 6"/>
          <p:cNvSpPr/>
          <p:nvPr/>
        </p:nvSpPr>
        <p:spPr>
          <a:xfrm>
            <a:off x="-1370314" y="-2377440"/>
            <a:ext cx="12891103" cy="11612880"/>
          </a:xfrm>
          <a:prstGeom prst="ellipse">
            <a:avLst/>
          </a:prstGeom>
          <a:blipFill dpi="0" rotWithShape="1">
            <a:blip r:embed="rId2"/>
            <a:srcRect/>
            <a:stretch>
              <a:fillRect l="10000" t="8000" r="10000" b="-15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710533" y="-502920"/>
            <a:ext cx="8729409" cy="7863840"/>
          </a:xfrm>
          <a:prstGeom prst="ellipse">
            <a:avLst/>
          </a:prstGeom>
          <a:blipFill dpi="0" rotWithShape="1">
            <a:blip r:embed="rId2"/>
            <a:srcRect/>
            <a:stretch>
              <a:fillRect l="-11000" t="-13000" r="-11000" b="-47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537619" y="1143000"/>
            <a:ext cx="5075238" cy="4572000"/>
          </a:xfrm>
          <a:prstGeom prst="ellipse">
            <a:avLst/>
          </a:prstGeom>
          <a:blipFill dpi="0" rotWithShape="1">
            <a:blip r:embed="rId2"/>
            <a:srcRect/>
            <a:stretch>
              <a:fillRect l="-54000" t="-51000" r="-54000" b="-100000"/>
            </a:stretch>
          </a:blipFill>
          <a:ln>
            <a:noFill/>
          </a:ln>
          <a:effectLst>
            <a:outerShdw blurRad="127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11065988" y="0"/>
            <a:ext cx="5134449" cy="6858000"/>
          </a:xfrm>
          <a:prstGeom prst="rect">
            <a:avLst/>
          </a:prstGeom>
          <a:blipFill dpi="0" rotWithShape="1">
            <a:blip r:embed="rId3"/>
            <a:srcRect/>
            <a:stretch>
              <a:fillRect l="-100000" t="-10000" r="-1000" b="-10000"/>
            </a:stretch>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283177" y="0"/>
            <a:ext cx="5100614" cy="6858000"/>
          </a:xfrm>
          <a:prstGeom prst="rect">
            <a:avLst/>
          </a:prstGeom>
          <a:blipFill dpi="0" rotWithShape="1">
            <a:blip r:embed="rId3"/>
            <a:srcRect/>
            <a:stretch>
              <a:fillRect l="-1000" t="-10000" r="-100000" b="-10000"/>
            </a:stretch>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400" fill="hold"/>
                                        <p:tgtEl>
                                          <p:spTgt spid="11"/>
                                        </p:tgtEl>
                                        <p:attrNameLst>
                                          <p:attrName>r</p:attrName>
                                        </p:attrNameLst>
                                      </p:cBhvr>
                                    </p:animRot>
                                  </p:childTnLst>
                                </p:cTn>
                              </p:par>
                              <p:par>
                                <p:cTn id="7" presetID="8" presetClass="emph" presetSubtype="0" accel="50000" decel="50000" fill="hold" grpId="0" nodeType="withEffect">
                                  <p:stCondLst>
                                    <p:cond delay="200"/>
                                  </p:stCondLst>
                                  <p:childTnLst>
                                    <p:animRot by="21600000">
                                      <p:cBhvr>
                                        <p:cTn id="8" dur="400" fill="hold"/>
                                        <p:tgtEl>
                                          <p:spTgt spid="9"/>
                                        </p:tgtEl>
                                        <p:attrNameLst>
                                          <p:attrName>r</p:attrName>
                                        </p:attrNameLst>
                                      </p:cBhvr>
                                    </p:animRot>
                                  </p:childTnLst>
                                </p:cTn>
                              </p:par>
                              <p:par>
                                <p:cTn id="9" presetID="8" presetClass="emph" presetSubtype="0" accel="50000" decel="50000" fill="hold" grpId="0" nodeType="withEffect">
                                  <p:stCondLst>
                                    <p:cond delay="400"/>
                                  </p:stCondLst>
                                  <p:childTnLst>
                                    <p:animRot by="21600000">
                                      <p:cBhvr>
                                        <p:cTn id="10" dur="400" fill="hold"/>
                                        <p:tgtEl>
                                          <p:spTgt spid="7"/>
                                        </p:tgtEl>
                                        <p:attrNameLst>
                                          <p:attrName>r</p:attrName>
                                        </p:attrNameLst>
                                      </p:cBhvr>
                                    </p:animRot>
                                  </p:childTnLst>
                                </p:cTn>
                              </p:par>
                              <p:par>
                                <p:cTn id="11" presetID="10" presetClass="exit" presetSubtype="0" fill="hold" grpId="1" nodeType="withEffect">
                                  <p:stCondLst>
                                    <p:cond delay="200"/>
                                  </p:stCondLst>
                                  <p:childTnLst>
                                    <p:animEffect transition="out" filter="fade">
                                      <p:cBhvr>
                                        <p:cTn id="12" dur="800"/>
                                        <p:tgtEl>
                                          <p:spTgt spid="11"/>
                                        </p:tgtEl>
                                      </p:cBhvr>
                                    </p:animEffect>
                                    <p:set>
                                      <p:cBhvr>
                                        <p:cTn id="13" dur="1" fill="hold">
                                          <p:stCondLst>
                                            <p:cond delay="799"/>
                                          </p:stCondLst>
                                        </p:cTn>
                                        <p:tgtEl>
                                          <p:spTgt spid="11"/>
                                        </p:tgtEl>
                                        <p:attrNameLst>
                                          <p:attrName>style.visibility</p:attrName>
                                        </p:attrNameLst>
                                      </p:cBhvr>
                                      <p:to>
                                        <p:strVal val="hidden"/>
                                      </p:to>
                                    </p:set>
                                  </p:childTnLst>
                                </p:cTn>
                              </p:par>
                              <p:par>
                                <p:cTn id="14" presetID="10" presetClass="exit" presetSubtype="0" fill="hold" grpId="1" nodeType="withEffect">
                                  <p:stCondLst>
                                    <p:cond delay="200"/>
                                  </p:stCondLst>
                                  <p:childTnLst>
                                    <p:animEffect transition="out" filter="fade">
                                      <p:cBhvr>
                                        <p:cTn id="15" dur="800"/>
                                        <p:tgtEl>
                                          <p:spTgt spid="9"/>
                                        </p:tgtEl>
                                      </p:cBhvr>
                                    </p:animEffect>
                                    <p:set>
                                      <p:cBhvr>
                                        <p:cTn id="16" dur="1" fill="hold">
                                          <p:stCondLst>
                                            <p:cond delay="799"/>
                                          </p:stCondLst>
                                        </p:cTn>
                                        <p:tgtEl>
                                          <p:spTgt spid="9"/>
                                        </p:tgtEl>
                                        <p:attrNameLst>
                                          <p:attrName>style.visibility</p:attrName>
                                        </p:attrNameLst>
                                      </p:cBhvr>
                                      <p:to>
                                        <p:strVal val="hidden"/>
                                      </p:to>
                                    </p:set>
                                  </p:childTnLst>
                                </p:cTn>
                              </p:par>
                              <p:par>
                                <p:cTn id="17" presetID="10" presetClass="exit" presetSubtype="0" fill="hold" grpId="1" nodeType="withEffect">
                                  <p:stCondLst>
                                    <p:cond delay="200"/>
                                  </p:stCondLst>
                                  <p:childTnLst>
                                    <p:animEffect transition="out" filter="fade">
                                      <p:cBhvr>
                                        <p:cTn id="18" dur="800"/>
                                        <p:tgtEl>
                                          <p:spTgt spid="7"/>
                                        </p:tgtEl>
                                      </p:cBhvr>
                                    </p:animEffect>
                                    <p:set>
                                      <p:cBhvr>
                                        <p:cTn id="19" dur="1" fill="hold">
                                          <p:stCondLst>
                                            <p:cond delay="799"/>
                                          </p:stCondLst>
                                        </p:cTn>
                                        <p:tgtEl>
                                          <p:spTgt spid="7"/>
                                        </p:tgtEl>
                                        <p:attrNameLst>
                                          <p:attrName>style.visibility</p:attrName>
                                        </p:attrNameLst>
                                      </p:cBhvr>
                                      <p:to>
                                        <p:strVal val="hidden"/>
                                      </p:to>
                                    </p:set>
                                  </p:childTnLst>
                                </p:cTn>
                              </p:par>
                            </p:childTnLst>
                          </p:cTn>
                        </p:par>
                        <p:par>
                          <p:cTn id="20" fill="hold">
                            <p:stCondLst>
                              <p:cond delay="1000"/>
                            </p:stCondLst>
                            <p:childTnLst>
                              <p:par>
                                <p:cTn id="21" presetID="41" presetClass="entr" presetSubtype="0" fill="hold" nodeType="afterEffect">
                                  <p:stCondLst>
                                    <p:cond delay="500"/>
                                  </p:stCondLst>
                                  <p:iterate type="lt">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p:cTn id="23" dur="1000" fill="hold"/>
                                        <p:tgtEl>
                                          <p:spTgt spid="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4" dur="1000" fill="hold"/>
                                        <p:tgtEl>
                                          <p:spTgt spid="6">
                                            <p:txEl>
                                              <p:pRg st="0" end="0"/>
                                            </p:txEl>
                                          </p:spTgt>
                                        </p:tgtEl>
                                        <p:attrNameLst>
                                          <p:attrName>ppt_y</p:attrName>
                                        </p:attrNameLst>
                                      </p:cBhvr>
                                      <p:tavLst>
                                        <p:tav tm="0">
                                          <p:val>
                                            <p:strVal val="#ppt_y"/>
                                          </p:val>
                                        </p:tav>
                                        <p:tav tm="100000">
                                          <p:val>
                                            <p:strVal val="#ppt_y"/>
                                          </p:val>
                                        </p:tav>
                                      </p:tavLst>
                                    </p:anim>
                                    <p:anim calcmode="lin" valueType="num">
                                      <p:cBhvr>
                                        <p:cTn id="25" dur="1000" fill="hold"/>
                                        <p:tgtEl>
                                          <p:spTgt spid="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6" dur="1000" fill="hold"/>
                                        <p:tgtEl>
                                          <p:spTgt spid="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7" dur="1000" tmFilter="0,0; .5, 1; 1, 1"/>
                                        <p:tgtEl>
                                          <p:spTgt spid="6">
                                            <p:txEl>
                                              <p:pRg st="0" end="0"/>
                                            </p:txEl>
                                          </p:spTgt>
                                        </p:tgtEl>
                                      </p:cBhvr>
                                    </p:animEffect>
                                  </p:childTnLst>
                                </p:cTn>
                              </p:par>
                            </p:childTnLst>
                          </p:cTn>
                        </p:par>
                        <p:par>
                          <p:cTn id="28" fill="hold">
                            <p:stCondLst>
                              <p:cond delay="3200"/>
                            </p:stCondLst>
                            <p:childTnLst>
                              <p:par>
                                <p:cTn id="29" presetID="35" presetClass="path" presetSubtype="0" accel="50000" decel="50000" fill="hold" nodeType="afterEffect">
                                  <p:stCondLst>
                                    <p:cond delay="800"/>
                                  </p:stCondLst>
                                  <p:childTnLst>
                                    <p:animMotion origin="layout" path="M 0.51799 0 L -0.0416 0 " pathEditMode="relative" rAng="0" ptsTypes="AA">
                                      <p:cBhvr>
                                        <p:cTn id="30" dur="2000" spd="-100000" fill="hold"/>
                                        <p:tgtEl>
                                          <p:spTgt spid="4"/>
                                        </p:tgtEl>
                                        <p:attrNameLst>
                                          <p:attrName>ppt_x</p:attrName>
                                          <p:attrName>ppt_y</p:attrName>
                                        </p:attrNameLst>
                                      </p:cBhvr>
                                      <p:rCtr x="-280" y="0"/>
                                    </p:animMotion>
                                  </p:childTnLst>
                                </p:cTn>
                              </p:par>
                              <p:par>
                                <p:cTn id="31" presetID="63" presetClass="path" presetSubtype="0" accel="50000" decel="50000" fill="hold" nodeType="withEffect">
                                  <p:stCondLst>
                                    <p:cond delay="1000"/>
                                  </p:stCondLst>
                                  <p:childTnLst>
                                    <p:animMotion origin="layout" path="M -0.5954 0 L -0.0233 0 " pathEditMode="relative" rAng="0" ptsTypes="AA">
                                      <p:cBhvr>
                                        <p:cTn id="32" dur="2000" spd="-100000" fill="hold"/>
                                        <p:tgtEl>
                                          <p:spTgt spid="5"/>
                                        </p:tgtEl>
                                        <p:attrNameLst>
                                          <p:attrName>ppt_x</p:attrName>
                                          <p:attrName>ppt_y</p:attrName>
                                        </p:attrNameLst>
                                      </p:cBhvr>
                                      <p:rCtr x="28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1" grpId="0" animBg="1"/>
      <p:bldP spid="11"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4000" t="-34000" r="-20000" b="-39000"/>
          </a:stretch>
        </a:blipFill>
        <a:effectLst/>
      </p:bgPr>
    </p:bg>
    <p:spTree>
      <p:nvGrpSpPr>
        <p:cNvPr id="1" name=""/>
        <p:cNvGrpSpPr/>
        <p:nvPr/>
      </p:nvGrpSpPr>
      <p:grpSpPr>
        <a:xfrm>
          <a:off x="0" y="0"/>
          <a:ext cx="0" cy="0"/>
          <a:chOff x="0" y="0"/>
          <a:chExt cx="0" cy="0"/>
        </a:xfrm>
      </p:grpSpPr>
      <p:sp>
        <p:nvSpPr>
          <p:cNvPr id="37" name="Rectangle 36"/>
          <p:cNvSpPr/>
          <p:nvPr/>
        </p:nvSpPr>
        <p:spPr>
          <a:xfrm>
            <a:off x="46037" y="0"/>
            <a:ext cx="101504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0" y="0"/>
            <a:ext cx="10150475" cy="6858000"/>
          </a:xfrm>
          <a:prstGeom prst="rect">
            <a:avLst/>
          </a:prstGeom>
          <a:solidFill>
            <a:schemeClr val="bg1"/>
          </a:solidFill>
          <a:ln>
            <a:noFill/>
          </a:ln>
          <a:effectLst>
            <a:innerShdw blurRad="762000" dist="1270000" dir="5400000">
              <a:schemeClr val="bg1">
                <a:lumMod val="7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cs typeface="Aharoni" panose="02010803020104030203" pitchFamily="2" charset="-79"/>
              </a:rPr>
              <a:t>Here you will get different types of games and you can play it in your mobile and in your computer. Hope you will like these games which we have build our self. To play games you have to sign in or, create your account first.</a:t>
            </a:r>
            <a:endParaRPr lang="en-US" dirty="0"/>
          </a:p>
        </p:txBody>
      </p:sp>
      <p:grpSp>
        <p:nvGrpSpPr>
          <p:cNvPr id="55" name="Group 54"/>
          <p:cNvGrpSpPr/>
          <p:nvPr/>
        </p:nvGrpSpPr>
        <p:grpSpPr>
          <a:xfrm>
            <a:off x="-1002932" y="-152400"/>
            <a:ext cx="7190531" cy="8456168"/>
            <a:chOff x="-1002932" y="-152400"/>
            <a:chExt cx="7190531" cy="8456168"/>
          </a:xfrm>
        </p:grpSpPr>
        <p:sp useBgFill="1">
          <p:nvSpPr>
            <p:cNvPr id="6" name="Isosceles Triangle 5"/>
            <p:cNvSpPr/>
            <p:nvPr/>
          </p:nvSpPr>
          <p:spPr>
            <a:xfrm>
              <a:off x="-988576" y="-134941"/>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Isosceles Triangle 7"/>
            <p:cNvSpPr/>
            <p:nvPr/>
          </p:nvSpPr>
          <p:spPr>
            <a:xfrm flipV="1">
              <a:off x="46037" y="-134941"/>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Isosceles Triangle 15"/>
            <p:cNvSpPr/>
            <p:nvPr/>
          </p:nvSpPr>
          <p:spPr>
            <a:xfrm flipV="1">
              <a:off x="-988576" y="1557010"/>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Isosceles Triangle 6"/>
            <p:cNvSpPr/>
            <p:nvPr/>
          </p:nvSpPr>
          <p:spPr>
            <a:xfrm>
              <a:off x="1087955" y="-144272"/>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Isosceles Triangle 12"/>
            <p:cNvSpPr/>
            <p:nvPr/>
          </p:nvSpPr>
          <p:spPr>
            <a:xfrm>
              <a:off x="46037" y="1561779"/>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Isosceles Triangle 13"/>
            <p:cNvSpPr/>
            <p:nvPr/>
          </p:nvSpPr>
          <p:spPr>
            <a:xfrm>
              <a:off x="2122568" y="1552448"/>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Isosceles Triangle 14"/>
            <p:cNvSpPr/>
            <p:nvPr/>
          </p:nvSpPr>
          <p:spPr>
            <a:xfrm flipV="1">
              <a:off x="1080650" y="1551619"/>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Isosceles Triangle 18"/>
            <p:cNvSpPr/>
            <p:nvPr/>
          </p:nvSpPr>
          <p:spPr>
            <a:xfrm>
              <a:off x="-992772" y="3259225"/>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Isosceles Triangle 19"/>
            <p:cNvSpPr/>
            <p:nvPr/>
          </p:nvSpPr>
          <p:spPr>
            <a:xfrm>
              <a:off x="1083759" y="3249894"/>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Isosceles Triangle 20"/>
            <p:cNvSpPr/>
            <p:nvPr/>
          </p:nvSpPr>
          <p:spPr>
            <a:xfrm flipV="1">
              <a:off x="41841" y="3249065"/>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Isosceles Triangle 21"/>
            <p:cNvSpPr/>
            <p:nvPr/>
          </p:nvSpPr>
          <p:spPr>
            <a:xfrm flipV="1">
              <a:off x="-1002932" y="4951176"/>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Isosceles Triangle 22"/>
            <p:cNvSpPr/>
            <p:nvPr/>
          </p:nvSpPr>
          <p:spPr>
            <a:xfrm>
              <a:off x="41841" y="4945785"/>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Isosceles Triangle 23"/>
            <p:cNvSpPr/>
            <p:nvPr/>
          </p:nvSpPr>
          <p:spPr>
            <a:xfrm>
              <a:off x="2138692" y="4936454"/>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Isosceles Triangle 24"/>
            <p:cNvSpPr/>
            <p:nvPr/>
          </p:nvSpPr>
          <p:spPr>
            <a:xfrm flipV="1">
              <a:off x="1086614" y="4945785"/>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Isosceles Triangle 26"/>
            <p:cNvSpPr/>
            <p:nvPr/>
          </p:nvSpPr>
          <p:spPr>
            <a:xfrm flipV="1">
              <a:off x="39926" y="6647170"/>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Isosceles Triangle 27"/>
            <p:cNvSpPr/>
            <p:nvPr/>
          </p:nvSpPr>
          <p:spPr>
            <a:xfrm flipV="1">
              <a:off x="2144077" y="6637010"/>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Isosceles Triangle 28"/>
            <p:cNvSpPr/>
            <p:nvPr/>
          </p:nvSpPr>
          <p:spPr>
            <a:xfrm>
              <a:off x="1097597" y="6632448"/>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Isosceles Triangle 29"/>
            <p:cNvSpPr/>
            <p:nvPr/>
          </p:nvSpPr>
          <p:spPr>
            <a:xfrm>
              <a:off x="-1000443" y="6652250"/>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Isosceles Triangle 32"/>
            <p:cNvSpPr/>
            <p:nvPr/>
          </p:nvSpPr>
          <p:spPr>
            <a:xfrm flipV="1">
              <a:off x="3175835" y="1547555"/>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Isosceles Triangle 33"/>
            <p:cNvSpPr/>
            <p:nvPr/>
          </p:nvSpPr>
          <p:spPr>
            <a:xfrm flipV="1">
              <a:off x="2127821" y="-152400"/>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Isosceles Triangle 34"/>
            <p:cNvSpPr/>
            <p:nvPr/>
          </p:nvSpPr>
          <p:spPr>
            <a:xfrm flipV="1">
              <a:off x="4210448" y="-149165"/>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Isosceles Triangle 35"/>
            <p:cNvSpPr/>
            <p:nvPr/>
          </p:nvSpPr>
          <p:spPr>
            <a:xfrm>
              <a:off x="3168530" y="-148336"/>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Isosceles Triangle 38"/>
            <p:cNvSpPr/>
            <p:nvPr/>
          </p:nvSpPr>
          <p:spPr>
            <a:xfrm flipV="1">
              <a:off x="3190217" y="4935210"/>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Isosceles Triangle 39"/>
            <p:cNvSpPr/>
            <p:nvPr/>
          </p:nvSpPr>
          <p:spPr>
            <a:xfrm flipV="1">
              <a:off x="2123915" y="3241351"/>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Isosceles Triangle 41"/>
            <p:cNvSpPr/>
            <p:nvPr/>
          </p:nvSpPr>
          <p:spPr>
            <a:xfrm>
              <a:off x="3176816" y="3239319"/>
              <a:ext cx="1977151" cy="165151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Isosceles Triangle 42"/>
            <p:cNvSpPr/>
            <p:nvPr/>
          </p:nvSpPr>
          <p:spPr>
            <a:xfrm>
              <a:off x="3188017" y="6634470"/>
              <a:ext cx="1977151" cy="165506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p:cNvSpPr txBox="1"/>
          <p:nvPr/>
        </p:nvSpPr>
        <p:spPr>
          <a:xfrm>
            <a:off x="5532437" y="1905000"/>
            <a:ext cx="3276600" cy="369332"/>
          </a:xfrm>
          <a:prstGeom prst="rect">
            <a:avLst/>
          </a:prstGeom>
          <a:noFill/>
        </p:spPr>
        <p:txBody>
          <a:bodyPr wrap="square" rtlCol="0">
            <a:spAutoFit/>
          </a:bodyPr>
          <a:lstStyle/>
          <a:p>
            <a:endParaRPr lang="en-US" dirty="0"/>
          </a:p>
        </p:txBody>
      </p:sp>
      <p:sp>
        <p:nvSpPr>
          <p:cNvPr id="38" name="TextBox 37" hidden="1"/>
          <p:cNvSpPr txBox="1"/>
          <p:nvPr/>
        </p:nvSpPr>
        <p:spPr>
          <a:xfrm>
            <a:off x="5303837" y="3276600"/>
            <a:ext cx="4419600" cy="369332"/>
          </a:xfrm>
          <a:prstGeom prst="rect">
            <a:avLst/>
          </a:prstGeom>
          <a:noFill/>
        </p:spPr>
        <p:txBody>
          <a:bodyPr wrap="square" rtlCol="0">
            <a:spAutoFit/>
          </a:bodyPr>
          <a:lstStyle/>
          <a:p>
            <a:endParaRPr lang="en-US" dirty="0"/>
          </a:p>
        </p:txBody>
      </p:sp>
      <p:sp>
        <p:nvSpPr>
          <p:cNvPr id="41" name="TextBox 40"/>
          <p:cNvSpPr txBox="1"/>
          <p:nvPr/>
        </p:nvSpPr>
        <p:spPr>
          <a:xfrm>
            <a:off x="5166677" y="2374880"/>
            <a:ext cx="4480560" cy="3416320"/>
          </a:xfrm>
          <a:prstGeom prst="rect">
            <a:avLst/>
          </a:prstGeom>
          <a:noFill/>
        </p:spPr>
        <p:txBody>
          <a:bodyPr wrap="square" rtlCol="0">
            <a:spAutoFit/>
          </a:bodyPr>
          <a:lstStyle/>
          <a:p>
            <a:pPr marL="342900" indent="-342900">
              <a:buFont typeface="Wingdings" panose="05000000000000000000" pitchFamily="2" charset="2"/>
              <a:buChar char="q"/>
            </a:pPr>
            <a:r>
              <a:rPr lang="en-IN" sz="2400" dirty="0" smtClean="0">
                <a:latin typeface="Cambria" panose="02040503050406030204" pitchFamily="18" charset="0"/>
                <a:ea typeface="Cambria" panose="02040503050406030204" pitchFamily="18" charset="0"/>
              </a:rPr>
              <a:t>To make your boring life a bit interesting</a:t>
            </a:r>
          </a:p>
          <a:p>
            <a:pPr marL="342900" indent="-342900">
              <a:buFont typeface="Wingdings" panose="05000000000000000000" pitchFamily="2" charset="2"/>
              <a:buChar char="q"/>
            </a:pPr>
            <a:r>
              <a:rPr lang="en-IN" sz="2400" dirty="0" smtClean="0">
                <a:latin typeface="Cambria" panose="02040503050406030204" pitchFamily="18" charset="0"/>
                <a:ea typeface="Cambria" panose="02040503050406030204" pitchFamily="18" charset="0"/>
              </a:rPr>
              <a:t>To provide a fun and social form of entertainment</a:t>
            </a:r>
          </a:p>
          <a:p>
            <a:pPr marL="342900" indent="-342900">
              <a:buFont typeface="Wingdings" panose="05000000000000000000" pitchFamily="2" charset="2"/>
              <a:buChar char="q"/>
            </a:pPr>
            <a:r>
              <a:rPr lang="en-IN" sz="2400" dirty="0" smtClean="0">
                <a:latin typeface="Cambria" panose="02040503050406030204" pitchFamily="18" charset="0"/>
                <a:ea typeface="Cambria" panose="02040503050406030204" pitchFamily="18" charset="0"/>
              </a:rPr>
              <a:t>Increase children’s self-confidence and self-esteem as they master games</a:t>
            </a:r>
          </a:p>
          <a:p>
            <a:pPr marL="342900" indent="-342900">
              <a:buFont typeface="Wingdings" panose="05000000000000000000" pitchFamily="2" charset="2"/>
              <a:buChar char="q"/>
            </a:pPr>
            <a:r>
              <a:rPr lang="en-IN" sz="2400" dirty="0" smtClean="0">
                <a:latin typeface="Cambria" panose="02040503050406030204" pitchFamily="18" charset="0"/>
                <a:ea typeface="Cambria" panose="02040503050406030204" pitchFamily="18" charset="0"/>
              </a:rPr>
              <a:t>To improving hand-eye co-ordination skills</a:t>
            </a:r>
            <a:endParaRPr lang="en-IN" sz="2400" dirty="0">
              <a:latin typeface="Cambria" panose="02040503050406030204" pitchFamily="18" charset="0"/>
              <a:ea typeface="Cambria" panose="02040503050406030204" pitchFamily="18" charset="0"/>
            </a:endParaRPr>
          </a:p>
        </p:txBody>
      </p:sp>
      <p:sp>
        <p:nvSpPr>
          <p:cNvPr id="44" name="TextBox 43"/>
          <p:cNvSpPr txBox="1"/>
          <p:nvPr/>
        </p:nvSpPr>
        <p:spPr>
          <a:xfrm>
            <a:off x="4770437" y="1066800"/>
            <a:ext cx="4572000" cy="1015663"/>
          </a:xfrm>
          <a:prstGeom prst="rect">
            <a:avLst/>
          </a:prstGeom>
          <a:noFill/>
        </p:spPr>
        <p:txBody>
          <a:bodyPr wrap="square" rtlCol="0">
            <a:spAutoFit/>
          </a:bodyPr>
          <a:lstStyle/>
          <a:p>
            <a:pPr algn="ctr"/>
            <a:r>
              <a:rPr lang="en-US" sz="6000" dirty="0" err="1" smtClean="0">
                <a:solidFill>
                  <a:srgbClr val="E84A4A"/>
                </a:solidFill>
                <a:latin typeface="Aharoni" panose="02010803020104030203" pitchFamily="2" charset="-79"/>
                <a:cs typeface="Aharoni" panose="02010803020104030203" pitchFamily="2" charset="-79"/>
              </a:rPr>
              <a:t>Pur</a:t>
            </a:r>
            <a:r>
              <a:rPr lang="en-US" sz="6000" dirty="0" err="1" smtClean="0">
                <a:solidFill>
                  <a:srgbClr val="5BEACD"/>
                </a:solidFill>
                <a:latin typeface="Aharoni" panose="02010803020104030203" pitchFamily="2" charset="-79"/>
                <a:cs typeface="Aharoni" panose="02010803020104030203" pitchFamily="2" charset="-79"/>
              </a:rPr>
              <a:t>Pose</a:t>
            </a:r>
            <a:endParaRPr lang="en-US" sz="2800" dirty="0"/>
          </a:p>
        </p:txBody>
      </p:sp>
    </p:spTree>
    <p:extLst>
      <p:ext uri="{BB962C8B-B14F-4D97-AF65-F5344CB8AC3E}">
        <p14:creationId xmlns:p14="http://schemas.microsoft.com/office/powerpoint/2010/main" xmlns="" val="181864522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4.31655E-6 -2.96296E-6 L -1.00157 0.0169 " pathEditMode="relative" rAng="0" ptsTypes="AA">
                                      <p:cBhvr>
                                        <p:cTn id="6" dur="2000" spd="-100000" fill="hold"/>
                                        <p:tgtEl>
                                          <p:spTgt spid="55"/>
                                        </p:tgtEl>
                                        <p:attrNameLst>
                                          <p:attrName>ppt_x</p:attrName>
                                          <p:attrName>ppt_y</p:attrName>
                                        </p:attrNameLst>
                                      </p:cBhvr>
                                      <p:rCtr x="-501" y="8"/>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2000"/>
                                        <p:tgtEl>
                                          <p:spTgt spid="44"/>
                                        </p:tgtEl>
                                      </p:cBhvr>
                                    </p:animEffect>
                                  </p:childTnLst>
                                </p:cTn>
                              </p:par>
                            </p:childTnLst>
                          </p:cTn>
                        </p:par>
                        <p:par>
                          <p:cTn id="11" fill="hold">
                            <p:stCondLst>
                              <p:cond delay="4000"/>
                            </p:stCondLst>
                            <p:childTnLst>
                              <p:par>
                                <p:cTn id="12" presetID="23" presetClass="entr" presetSubtype="16"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p:cTn id="14" dur="500" fill="hold"/>
                                        <p:tgtEl>
                                          <p:spTgt spid="41"/>
                                        </p:tgtEl>
                                        <p:attrNameLst>
                                          <p:attrName>ppt_w</p:attrName>
                                        </p:attrNameLst>
                                      </p:cBhvr>
                                      <p:tavLst>
                                        <p:tav tm="0">
                                          <p:val>
                                            <p:fltVal val="0"/>
                                          </p:val>
                                        </p:tav>
                                        <p:tav tm="100000">
                                          <p:val>
                                            <p:strVal val="#ppt_w"/>
                                          </p:val>
                                        </p:tav>
                                      </p:tavLst>
                                    </p:anim>
                                    <p:anim calcmode="lin" valueType="num">
                                      <p:cBhvr>
                                        <p:cTn id="15" dur="500" fill="hold"/>
                                        <p:tgtEl>
                                          <p:spTgt spid="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rgbClr val="D9C3A5">
                <a:tint val="50000"/>
                <a:satMod val="180000"/>
              </a:srgbClr>
            </a:duotone>
          </a:blip>
          <a:srcRect/>
          <a:stretch>
            <a:fillRect l="-8000" r="-8000"/>
          </a:stretch>
        </a:blipFill>
        <a:effectLst/>
      </p:bgPr>
    </p:bg>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920557" y="533400"/>
            <a:ext cx="6309360" cy="822960"/>
          </a:xfrm>
        </p:spPr>
        <p:txBody>
          <a:bodyPr>
            <a:noAutofit/>
          </a:bodyPr>
          <a:lstStyle/>
          <a:p>
            <a:r>
              <a:rPr lang="en-US" sz="4400" b="1" dirty="0">
                <a:solidFill>
                  <a:schemeClr val="tx2">
                    <a:lumMod val="60000"/>
                    <a:lumOff val="40000"/>
                  </a:schemeClr>
                </a:solidFill>
                <a:latin typeface="Baskerville Old Face" panose="02020602080505020303" pitchFamily="18" charset="0"/>
              </a:rPr>
              <a:t>Languages and Framework</a:t>
            </a:r>
          </a:p>
        </p:txBody>
      </p:sp>
      <p:grpSp>
        <p:nvGrpSpPr>
          <p:cNvPr id="35" name="Group 34"/>
          <p:cNvGrpSpPr/>
          <p:nvPr/>
        </p:nvGrpSpPr>
        <p:grpSpPr>
          <a:xfrm>
            <a:off x="2842287" y="1676400"/>
            <a:ext cx="4442750" cy="4431175"/>
            <a:chOff x="2842287" y="1676400"/>
            <a:chExt cx="4442750" cy="4431175"/>
          </a:xfrm>
        </p:grpSpPr>
        <p:pic>
          <p:nvPicPr>
            <p:cNvPr id="9" name="Picture 8" descr="logo.png"/>
            <p:cNvPicPr>
              <a:picLocks noChangeAspect="1"/>
            </p:cNvPicPr>
            <p:nvPr/>
          </p:nvPicPr>
          <p:blipFill>
            <a:blip r:embed="rId3" cstate="print"/>
            <a:stretch>
              <a:fillRect/>
            </a:stretch>
          </p:blipFill>
          <p:spPr>
            <a:xfrm>
              <a:off x="4336859" y="3352800"/>
              <a:ext cx="1476757" cy="1188720"/>
            </a:xfrm>
            <a:prstGeom prst="rect">
              <a:avLst/>
            </a:prstGeom>
          </p:spPr>
        </p:pic>
        <p:grpSp>
          <p:nvGrpSpPr>
            <p:cNvPr id="24" name="Group 23"/>
            <p:cNvGrpSpPr/>
            <p:nvPr/>
          </p:nvGrpSpPr>
          <p:grpSpPr>
            <a:xfrm>
              <a:off x="2842287" y="1676400"/>
              <a:ext cx="4442750" cy="4431175"/>
              <a:chOff x="2842287" y="1676400"/>
              <a:chExt cx="4442750" cy="4431175"/>
            </a:xfrm>
          </p:grpSpPr>
          <p:sp>
            <p:nvSpPr>
              <p:cNvPr id="19" name="Oval 18"/>
              <p:cNvSpPr/>
              <p:nvPr/>
            </p:nvSpPr>
            <p:spPr>
              <a:xfrm rot="2707190">
                <a:off x="3270281" y="2067306"/>
                <a:ext cx="3657600" cy="3657600"/>
              </a:xfrm>
              <a:prstGeom prst="ellipse">
                <a:avLst/>
              </a:prstGeom>
              <a:noFill/>
              <a:ln w="7620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618037" y="5193175"/>
                <a:ext cx="914400" cy="914400"/>
              </a:xfrm>
              <a:prstGeom prst="ellipse">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18037" y="1676400"/>
                <a:ext cx="914400" cy="914400"/>
              </a:xfrm>
              <a:prstGeom prst="ellipse">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70637" y="3405850"/>
                <a:ext cx="914400" cy="914400"/>
              </a:xfrm>
              <a:prstGeom prst="ellipse">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842287" y="3505200"/>
                <a:ext cx="914400" cy="914400"/>
              </a:xfrm>
              <a:prstGeom prst="ellipse">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rot="2707190">
                <a:off x="3368664" y="4706904"/>
                <a:ext cx="914400" cy="914400"/>
              </a:xfrm>
              <a:prstGeom prst="ellipse">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rot="2707190">
                <a:off x="5906895" y="2179075"/>
                <a:ext cx="914400" cy="914400"/>
              </a:xfrm>
              <a:prstGeom prst="ellipse">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rot="2707190">
                <a:off x="5918115" y="4687585"/>
                <a:ext cx="914400" cy="914400"/>
              </a:xfrm>
              <a:prstGeom prst="ellipse">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rot="2707190">
                <a:off x="3323295" y="2225872"/>
                <a:ext cx="914400" cy="914400"/>
              </a:xfrm>
              <a:prstGeom prst="ellipse">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a:off x="4584387" y="1896588"/>
              <a:ext cx="1010213" cy="430887"/>
            </a:xfrm>
            <a:prstGeom prst="rect">
              <a:avLst/>
            </a:prstGeom>
          </p:spPr>
          <p:txBody>
            <a:bodyPr wrap="none">
              <a:spAutoFit/>
            </a:bodyPr>
            <a:lstStyle/>
            <a:p>
              <a:r>
                <a:rPr lang="en-IN" sz="2200" b="1" i="1" dirty="0" smtClean="0">
                  <a:solidFill>
                    <a:schemeClr val="accent4">
                      <a:lumMod val="50000"/>
                    </a:schemeClr>
                  </a:solidFill>
                </a:rPr>
                <a:t>HTML5</a:t>
              </a:r>
              <a:endParaRPr lang="en-US" sz="2200" dirty="0">
                <a:solidFill>
                  <a:schemeClr val="accent4">
                    <a:lumMod val="50000"/>
                  </a:schemeClr>
                </a:solidFill>
              </a:endParaRPr>
            </a:p>
          </p:txBody>
        </p:sp>
        <p:sp>
          <p:nvSpPr>
            <p:cNvPr id="26" name="Rectangle 25"/>
            <p:cNvSpPr/>
            <p:nvPr/>
          </p:nvSpPr>
          <p:spPr>
            <a:xfrm>
              <a:off x="6044818" y="2403768"/>
              <a:ext cx="630301" cy="461665"/>
            </a:xfrm>
            <a:prstGeom prst="rect">
              <a:avLst/>
            </a:prstGeom>
          </p:spPr>
          <p:txBody>
            <a:bodyPr wrap="none">
              <a:spAutoFit/>
            </a:bodyPr>
            <a:lstStyle/>
            <a:p>
              <a:pPr algn="ctr"/>
              <a:r>
                <a:rPr lang="en-IN" sz="2400" b="1" i="1" dirty="0" smtClean="0">
                  <a:solidFill>
                    <a:schemeClr val="accent4">
                      <a:lumMod val="50000"/>
                    </a:schemeClr>
                  </a:solidFill>
                </a:rPr>
                <a:t>CSS</a:t>
              </a:r>
              <a:endParaRPr lang="en-US" sz="2400" dirty="0">
                <a:solidFill>
                  <a:schemeClr val="accent4">
                    <a:lumMod val="50000"/>
                  </a:schemeClr>
                </a:solidFill>
              </a:endParaRPr>
            </a:p>
          </p:txBody>
        </p:sp>
        <p:sp>
          <p:nvSpPr>
            <p:cNvPr id="28" name="Rectangle 27"/>
            <p:cNvSpPr/>
            <p:nvPr/>
          </p:nvSpPr>
          <p:spPr>
            <a:xfrm>
              <a:off x="6411877" y="3544669"/>
              <a:ext cx="838435" cy="646331"/>
            </a:xfrm>
            <a:prstGeom prst="rect">
              <a:avLst/>
            </a:prstGeom>
          </p:spPr>
          <p:txBody>
            <a:bodyPr wrap="none">
              <a:spAutoFit/>
            </a:bodyPr>
            <a:lstStyle/>
            <a:p>
              <a:r>
                <a:rPr lang="en-IN" b="1" i="1" dirty="0" smtClean="0">
                  <a:solidFill>
                    <a:schemeClr val="accent4">
                      <a:lumMod val="50000"/>
                    </a:schemeClr>
                  </a:solidFill>
                </a:rPr>
                <a:t>BOOTS</a:t>
              </a:r>
            </a:p>
            <a:p>
              <a:r>
                <a:rPr lang="en-IN" b="1" i="1" dirty="0" smtClean="0">
                  <a:solidFill>
                    <a:schemeClr val="accent4">
                      <a:lumMod val="50000"/>
                    </a:schemeClr>
                  </a:solidFill>
                </a:rPr>
                <a:t>TRAP</a:t>
              </a:r>
              <a:endParaRPr lang="en-US" dirty="0">
                <a:solidFill>
                  <a:schemeClr val="accent4">
                    <a:lumMod val="50000"/>
                  </a:schemeClr>
                </a:solidFill>
              </a:endParaRPr>
            </a:p>
          </p:txBody>
        </p:sp>
        <p:sp>
          <p:nvSpPr>
            <p:cNvPr id="30" name="Rectangle 29"/>
            <p:cNvSpPr/>
            <p:nvPr/>
          </p:nvSpPr>
          <p:spPr>
            <a:xfrm>
              <a:off x="5989637" y="4812268"/>
              <a:ext cx="840166" cy="646331"/>
            </a:xfrm>
            <a:prstGeom prst="rect">
              <a:avLst/>
            </a:prstGeom>
          </p:spPr>
          <p:txBody>
            <a:bodyPr wrap="none">
              <a:spAutoFit/>
            </a:bodyPr>
            <a:lstStyle/>
            <a:p>
              <a:r>
                <a:rPr lang="en-IN" b="1" i="1" dirty="0" smtClean="0">
                  <a:solidFill>
                    <a:schemeClr val="accent4">
                      <a:lumMod val="50000"/>
                    </a:schemeClr>
                  </a:solidFill>
                </a:rPr>
                <a:t>JAVA</a:t>
              </a:r>
            </a:p>
            <a:p>
              <a:r>
                <a:rPr lang="en-IN" b="1" i="1" dirty="0" smtClean="0">
                  <a:solidFill>
                    <a:schemeClr val="accent4">
                      <a:lumMod val="50000"/>
                    </a:schemeClr>
                  </a:solidFill>
                </a:rPr>
                <a:t>SCRIPT</a:t>
              </a:r>
              <a:endParaRPr lang="en-US" dirty="0">
                <a:solidFill>
                  <a:schemeClr val="accent4">
                    <a:lumMod val="50000"/>
                  </a:schemeClr>
                </a:solidFill>
              </a:endParaRPr>
            </a:p>
          </p:txBody>
        </p:sp>
        <p:sp>
          <p:nvSpPr>
            <p:cNvPr id="31" name="Rectangle 30"/>
            <p:cNvSpPr/>
            <p:nvPr/>
          </p:nvSpPr>
          <p:spPr>
            <a:xfrm>
              <a:off x="4611873" y="5486493"/>
              <a:ext cx="926729" cy="369332"/>
            </a:xfrm>
            <a:prstGeom prst="rect">
              <a:avLst/>
            </a:prstGeom>
          </p:spPr>
          <p:txBody>
            <a:bodyPr wrap="none">
              <a:spAutoFit/>
            </a:bodyPr>
            <a:lstStyle/>
            <a:p>
              <a:r>
                <a:rPr lang="en-IN" b="1" i="1" dirty="0" smtClean="0">
                  <a:solidFill>
                    <a:schemeClr val="accent4">
                      <a:lumMod val="50000"/>
                    </a:schemeClr>
                  </a:solidFill>
                </a:rPr>
                <a:t>JQUERY</a:t>
              </a:r>
              <a:endParaRPr lang="en-US" dirty="0">
                <a:solidFill>
                  <a:schemeClr val="accent4">
                    <a:lumMod val="50000"/>
                  </a:schemeClr>
                </a:solidFill>
              </a:endParaRPr>
            </a:p>
          </p:txBody>
        </p:sp>
        <p:sp>
          <p:nvSpPr>
            <p:cNvPr id="32" name="Rectangle 31"/>
            <p:cNvSpPr/>
            <p:nvPr/>
          </p:nvSpPr>
          <p:spPr>
            <a:xfrm>
              <a:off x="3345787" y="4897944"/>
              <a:ext cx="926729" cy="646331"/>
            </a:xfrm>
            <a:prstGeom prst="rect">
              <a:avLst/>
            </a:prstGeom>
          </p:spPr>
          <p:txBody>
            <a:bodyPr wrap="none">
              <a:spAutoFit/>
            </a:bodyPr>
            <a:lstStyle/>
            <a:p>
              <a:r>
                <a:rPr lang="en-IN" b="1" i="1" dirty="0" smtClean="0">
                  <a:solidFill>
                    <a:schemeClr val="accent4">
                      <a:lumMod val="50000"/>
                    </a:schemeClr>
                  </a:solidFill>
                </a:rPr>
                <a:t>JQUERY</a:t>
              </a:r>
            </a:p>
            <a:p>
              <a:r>
                <a:rPr lang="en-IN" b="1" i="1" dirty="0" smtClean="0">
                  <a:solidFill>
                    <a:schemeClr val="accent4">
                      <a:lumMod val="50000"/>
                    </a:schemeClr>
                  </a:solidFill>
                </a:rPr>
                <a:t>     UI</a:t>
              </a:r>
              <a:endParaRPr lang="en-US" dirty="0">
                <a:solidFill>
                  <a:schemeClr val="accent4">
                    <a:lumMod val="50000"/>
                  </a:schemeClr>
                </a:solidFill>
              </a:endParaRPr>
            </a:p>
          </p:txBody>
        </p:sp>
        <p:sp>
          <p:nvSpPr>
            <p:cNvPr id="33" name="Rectangle 32"/>
            <p:cNvSpPr/>
            <p:nvPr/>
          </p:nvSpPr>
          <p:spPr>
            <a:xfrm>
              <a:off x="2941637" y="3706185"/>
              <a:ext cx="705642" cy="461665"/>
            </a:xfrm>
            <a:prstGeom prst="rect">
              <a:avLst/>
            </a:prstGeom>
          </p:spPr>
          <p:txBody>
            <a:bodyPr wrap="none">
              <a:spAutoFit/>
            </a:bodyPr>
            <a:lstStyle/>
            <a:p>
              <a:r>
                <a:rPr lang="en-IN" sz="2400" b="1" i="1" dirty="0" smtClean="0">
                  <a:solidFill>
                    <a:schemeClr val="accent4">
                      <a:lumMod val="50000"/>
                    </a:schemeClr>
                  </a:solidFill>
                </a:rPr>
                <a:t>PHP</a:t>
              </a:r>
              <a:endParaRPr lang="en-US" sz="2400" dirty="0">
                <a:solidFill>
                  <a:schemeClr val="accent4">
                    <a:lumMod val="50000"/>
                  </a:schemeClr>
                </a:solidFill>
              </a:endParaRPr>
            </a:p>
          </p:txBody>
        </p:sp>
        <p:sp>
          <p:nvSpPr>
            <p:cNvPr id="34" name="Rectangle 33"/>
            <p:cNvSpPr/>
            <p:nvPr/>
          </p:nvSpPr>
          <p:spPr>
            <a:xfrm>
              <a:off x="3320186" y="2461550"/>
              <a:ext cx="940001" cy="400110"/>
            </a:xfrm>
            <a:prstGeom prst="rect">
              <a:avLst/>
            </a:prstGeom>
          </p:spPr>
          <p:txBody>
            <a:bodyPr wrap="none">
              <a:spAutoFit/>
            </a:bodyPr>
            <a:lstStyle/>
            <a:p>
              <a:r>
                <a:rPr lang="en-IN" sz="2000" b="1" i="1" dirty="0" smtClean="0">
                  <a:solidFill>
                    <a:schemeClr val="accent4">
                      <a:lumMod val="50000"/>
                    </a:schemeClr>
                  </a:solidFill>
                </a:rPr>
                <a:t>MYSQL</a:t>
              </a:r>
              <a:endParaRPr lang="en-US" sz="2000" dirty="0">
                <a:solidFill>
                  <a:schemeClr val="accent4">
                    <a:lumMod val="50000"/>
                  </a:schemeClr>
                </a:solidFill>
              </a:endParaRPr>
            </a:p>
          </p:txBody>
        </p:sp>
      </p:grpSp>
    </p:spTree>
    <p:extLst>
      <p:ext uri="{BB962C8B-B14F-4D97-AF65-F5344CB8AC3E}">
        <p14:creationId xmlns:p14="http://schemas.microsoft.com/office/powerpoint/2010/main" xmlns="" val="1818645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5" presetClass="entr" presetSubtype="0"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1000" fill="hold"/>
                                        <p:tgtEl>
                                          <p:spTgt spid="35"/>
                                        </p:tgtEl>
                                        <p:attrNameLst>
                                          <p:attrName>ppt_w</p:attrName>
                                        </p:attrNameLst>
                                      </p:cBhvr>
                                      <p:tavLst>
                                        <p:tav tm="0">
                                          <p:val>
                                            <p:fltVal val="0"/>
                                          </p:val>
                                        </p:tav>
                                        <p:tav tm="100000">
                                          <p:val>
                                            <p:strVal val="#ppt_w"/>
                                          </p:val>
                                        </p:tav>
                                      </p:tavLst>
                                    </p:anim>
                                    <p:anim calcmode="lin" valueType="num">
                                      <p:cBhvr>
                                        <p:cTn id="14" dur="1000" fill="hold"/>
                                        <p:tgtEl>
                                          <p:spTgt spid="35"/>
                                        </p:tgtEl>
                                        <p:attrNameLst>
                                          <p:attrName>ppt_h</p:attrName>
                                        </p:attrNameLst>
                                      </p:cBhvr>
                                      <p:tavLst>
                                        <p:tav tm="0">
                                          <p:val>
                                            <p:fltVal val="0"/>
                                          </p:val>
                                        </p:tav>
                                        <p:tav tm="100000">
                                          <p:val>
                                            <p:strVal val="#ppt_h"/>
                                          </p:val>
                                        </p:tav>
                                      </p:tavLst>
                                    </p:anim>
                                    <p:anim calcmode="lin" valueType="num">
                                      <p:cBhvr>
                                        <p:cTn id="15" dur="1000" fill="hold"/>
                                        <p:tgtEl>
                                          <p:spTgt spid="35"/>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3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alpha val="95000"/>
          </a:schemeClr>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t="8857" r="1557" b="3107"/>
          <a:stretch>
            <a:fillRect/>
          </a:stretch>
        </p:blipFill>
        <p:spPr bwMode="auto">
          <a:xfrm>
            <a:off x="503237" y="3931920"/>
            <a:ext cx="4417203" cy="246888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l="12426" t="16857" r="61003" b="7867"/>
          <a:stretch>
            <a:fillRect/>
          </a:stretch>
        </p:blipFill>
        <p:spPr bwMode="auto">
          <a:xfrm>
            <a:off x="957162" y="533400"/>
            <a:ext cx="1755875" cy="3108960"/>
          </a:xfrm>
          <a:prstGeom prst="rect">
            <a:avLst/>
          </a:prstGeom>
          <a:noFill/>
          <a:ln w="9525">
            <a:noFill/>
            <a:miter lim="800000"/>
            <a:headEnd/>
            <a:tailEnd/>
          </a:ln>
          <a:effectLst/>
        </p:spPr>
      </p:pic>
      <p:sp>
        <p:nvSpPr>
          <p:cNvPr id="7" name="TextBox 6"/>
          <p:cNvSpPr txBox="1"/>
          <p:nvPr/>
        </p:nvSpPr>
        <p:spPr>
          <a:xfrm>
            <a:off x="4008437" y="1447800"/>
            <a:ext cx="3056799" cy="646331"/>
          </a:xfrm>
          <a:prstGeom prst="rect">
            <a:avLst/>
          </a:prstGeom>
          <a:noFill/>
        </p:spPr>
        <p:txBody>
          <a:bodyPr wrap="none" rtlCol="0">
            <a:spAutoFit/>
          </a:bodyPr>
          <a:lstStyle/>
          <a:p>
            <a:r>
              <a:rPr lang="en-US" sz="3600" dirty="0" smtClean="0">
                <a:solidFill>
                  <a:schemeClr val="bg2">
                    <a:lumMod val="75000"/>
                  </a:schemeClr>
                </a:solidFill>
                <a:effectLst>
                  <a:outerShdw blurRad="50800" dist="50800" dir="5400000" algn="ctr" rotWithShape="0">
                    <a:schemeClr val="bg2">
                      <a:lumMod val="25000"/>
                    </a:schemeClr>
                  </a:outerShdw>
                </a:effectLst>
                <a:latin typeface="Arial Black" pitchFamily="34" charset="0"/>
              </a:rPr>
              <a:t>Home Page</a:t>
            </a:r>
            <a:endParaRPr lang="en-US" sz="2000" dirty="0">
              <a:solidFill>
                <a:schemeClr val="bg2">
                  <a:lumMod val="75000"/>
                </a:schemeClr>
              </a:solidFill>
              <a:effectLst>
                <a:outerShdw blurRad="50800" dist="50800" dir="5400000" algn="ctr" rotWithShape="0">
                  <a:schemeClr val="bg2">
                    <a:lumMod val="25000"/>
                  </a:schemeClr>
                </a:outerShdw>
              </a:effectLst>
              <a:latin typeface="Arial Black" pitchFamily="34" charset="0"/>
            </a:endParaRPr>
          </a:p>
        </p:txBody>
      </p:sp>
      <p:sp>
        <p:nvSpPr>
          <p:cNvPr id="8" name="Rectangle 7"/>
          <p:cNvSpPr/>
          <p:nvPr/>
        </p:nvSpPr>
        <p:spPr>
          <a:xfrm>
            <a:off x="5761037" y="2590800"/>
            <a:ext cx="3749040" cy="2743200"/>
          </a:xfrm>
          <a:prstGeom prst="rect">
            <a:avLst/>
          </a:prstGeom>
        </p:spPr>
        <p:txBody>
          <a:bodyPr>
            <a:spAutoFit/>
          </a:bodyPr>
          <a:lstStyle/>
          <a:p>
            <a:pPr algn="ctr"/>
            <a:r>
              <a:rPr lang="en-US" sz="2400" dirty="0" smtClean="0">
                <a:solidFill>
                  <a:schemeClr val="accent3">
                    <a:lumMod val="75000"/>
                  </a:schemeClr>
                </a:solidFill>
                <a:latin typeface="Agency FB" pitchFamily="34" charset="0"/>
                <a:cs typeface="Aharoni" panose="02010803020104030203" pitchFamily="2" charset="-79"/>
              </a:rPr>
              <a:t>Here you will get different types of games and you can play it in your mobile and in your computer. Hope you will like these games which we have build our self. To play games you have to sign in or, create your account first.</a:t>
            </a:r>
            <a:endParaRPr lang="en-US" sz="2400" dirty="0">
              <a:solidFill>
                <a:schemeClr val="accent3">
                  <a:lumMod val="75000"/>
                </a:schemeClr>
              </a:solidFill>
              <a:latin typeface="Agency FB" pitchFamily="34" charset="0"/>
            </a:endParaRPr>
          </a:p>
        </p:txBody>
      </p:sp>
    </p:spTree>
    <p:extLst>
      <p:ext uri="{BB962C8B-B14F-4D97-AF65-F5344CB8AC3E}">
        <p14:creationId xmlns:p14="http://schemas.microsoft.com/office/powerpoint/2010/main" xmlns="" val="1818645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8" presetClass="entr" presetSubtype="0" ac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2.5"/>
                                          </p:val>
                                        </p:tav>
                                        <p:tav tm="100000">
                                          <p:val>
                                            <p:strVal val="#ppt_w"/>
                                          </p:val>
                                        </p:tav>
                                      </p:tavLst>
                                    </p:anim>
                                    <p:anim calcmode="lin" valueType="num">
                                      <p:cBhvr>
                                        <p:cTn id="8" dur="500" fill="hold"/>
                                        <p:tgtEl>
                                          <p:spTgt spid="7"/>
                                        </p:tgtEl>
                                        <p:attrNameLst>
                                          <p:attrName>ppt_h</p:attrName>
                                        </p:attrNameLst>
                                      </p:cBhvr>
                                      <p:tavLst>
                                        <p:tav tm="0">
                                          <p:val>
                                            <p:strVal val="#ppt_h*0.01"/>
                                          </p:val>
                                        </p:tav>
                                        <p:tav tm="100000">
                                          <p:val>
                                            <p:strVal val="#ppt_h"/>
                                          </p:val>
                                        </p:tav>
                                      </p:tavLst>
                                    </p:anim>
                                    <p:anim calcmode="lin" valueType="num">
                                      <p:cBhvr>
                                        <p:cTn id="9" dur="500" fill="hold"/>
                                        <p:tgtEl>
                                          <p:spTgt spid="7"/>
                                        </p:tgtEl>
                                        <p:attrNameLst>
                                          <p:attrName>ppt_x</p:attrName>
                                        </p:attrNameLst>
                                      </p:cBhvr>
                                      <p:tavLst>
                                        <p:tav tm="0">
                                          <p:val>
                                            <p:strVal val="#ppt_x"/>
                                          </p:val>
                                        </p:tav>
                                        <p:tav tm="100000">
                                          <p:val>
                                            <p:strVal val="#ppt_x"/>
                                          </p:val>
                                        </p:tav>
                                      </p:tavLst>
                                    </p:anim>
                                    <p:anim calcmode="lin" valueType="num">
                                      <p:cBhvr>
                                        <p:cTn id="10" dur="500" fill="hold"/>
                                        <p:tgtEl>
                                          <p:spTgt spid="7"/>
                                        </p:tgtEl>
                                        <p:attrNameLst>
                                          <p:attrName>ppt_y</p:attrName>
                                        </p:attrNameLst>
                                      </p:cBhvr>
                                      <p:tavLst>
                                        <p:tav tm="0">
                                          <p:val>
                                            <p:strVal val="#ppt_h+1"/>
                                          </p:val>
                                        </p:tav>
                                        <p:tav tm="100000">
                                          <p:val>
                                            <p:strVal val="#ppt_y"/>
                                          </p:val>
                                        </p:tav>
                                      </p:tavLst>
                                    </p:anim>
                                    <p:animEffect transition="in" filter="fade">
                                      <p:cBhvr>
                                        <p:cTn id="11" dur="500"/>
                                        <p:tgtEl>
                                          <p:spTgt spid="7"/>
                                        </p:tgtEl>
                                      </p:cBhvr>
                                    </p:animEffect>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1000"/>
                                        <p:tgtEl>
                                          <p:spTgt spid="1026"/>
                                        </p:tgtEl>
                                      </p:cBhvr>
                                    </p:animEffect>
                                    <p:anim calcmode="lin" valueType="num">
                                      <p:cBhvr>
                                        <p:cTn id="16" dur="1000" fill="hold"/>
                                        <p:tgtEl>
                                          <p:spTgt spid="1026"/>
                                        </p:tgtEl>
                                        <p:attrNameLst>
                                          <p:attrName>ppt_x</p:attrName>
                                        </p:attrNameLst>
                                      </p:cBhvr>
                                      <p:tavLst>
                                        <p:tav tm="0">
                                          <p:val>
                                            <p:strVal val="#ppt_x"/>
                                          </p:val>
                                        </p:tav>
                                        <p:tav tm="100000">
                                          <p:val>
                                            <p:strVal val="#ppt_x"/>
                                          </p:val>
                                        </p:tav>
                                      </p:tavLst>
                                    </p:anim>
                                    <p:anim calcmode="lin" valueType="num">
                                      <p:cBhvr>
                                        <p:cTn id="17" dur="1000" fill="hold"/>
                                        <p:tgtEl>
                                          <p:spTgt spid="102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1000"/>
                                        <p:tgtEl>
                                          <p:spTgt spid="1028"/>
                                        </p:tgtEl>
                                      </p:cBhvr>
                                    </p:animEffect>
                                    <p:anim calcmode="lin" valueType="num">
                                      <p:cBhvr>
                                        <p:cTn id="21" dur="1000" fill="hold"/>
                                        <p:tgtEl>
                                          <p:spTgt spid="1028"/>
                                        </p:tgtEl>
                                        <p:attrNameLst>
                                          <p:attrName>ppt_x</p:attrName>
                                        </p:attrNameLst>
                                      </p:cBhvr>
                                      <p:tavLst>
                                        <p:tav tm="0">
                                          <p:val>
                                            <p:strVal val="#ppt_x"/>
                                          </p:val>
                                        </p:tav>
                                        <p:tav tm="100000">
                                          <p:val>
                                            <p:strVal val="#ppt_x"/>
                                          </p:val>
                                        </p:tav>
                                      </p:tavLst>
                                    </p:anim>
                                    <p:anim calcmode="lin" valueType="num">
                                      <p:cBhvr>
                                        <p:cTn id="22" dur="1000" fill="hold"/>
                                        <p:tgtEl>
                                          <p:spTgt spid="1028"/>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23" presetClass="entr" presetSubtype="16"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5000"/>
          </a:schemeClr>
        </a:solidFill>
        <a:effectLst/>
      </p:bgPr>
    </p:bg>
    <p:spTree>
      <p:nvGrpSpPr>
        <p:cNvPr id="1" name=""/>
        <p:cNvGrpSpPr/>
        <p:nvPr/>
      </p:nvGrpSpPr>
      <p:grpSpPr>
        <a:xfrm>
          <a:off x="0" y="0"/>
          <a:ext cx="0" cy="0"/>
          <a:chOff x="0" y="0"/>
          <a:chExt cx="0" cy="0"/>
        </a:xfrm>
      </p:grpSpPr>
      <p:sp>
        <p:nvSpPr>
          <p:cNvPr id="7" name="Subtitle 2"/>
          <p:cNvSpPr>
            <a:spLocks noGrp="1"/>
          </p:cNvSpPr>
          <p:nvPr>
            <p:ph type="subTitle" idx="1"/>
          </p:nvPr>
        </p:nvSpPr>
        <p:spPr>
          <a:xfrm>
            <a:off x="5120957" y="2590800"/>
            <a:ext cx="4389120" cy="4114800"/>
          </a:xfrm>
        </p:spPr>
        <p:txBody>
          <a:bodyPr>
            <a:noAutofit/>
          </a:bodyPr>
          <a:lstStyle/>
          <a:p>
            <a:r>
              <a:rPr lang="en-US" sz="2100" dirty="0">
                <a:solidFill>
                  <a:srgbClr val="FFFF00"/>
                </a:solidFill>
                <a:latin typeface="Cambria" panose="02040503050406030204" pitchFamily="18" charset="0"/>
                <a:ea typeface="Cambria" panose="02040503050406030204" pitchFamily="18" charset="0"/>
              </a:rPr>
              <a:t>A dream not to make the best gaming website but to make life a bit interesting through our website. We, student daily face study related issues and have lots of pressure about grades, career  etc. which sometimes make us feel mentally low and depressed. So we thought to create this website to get some entertainment and keep our mind healthy.</a:t>
            </a:r>
          </a:p>
          <a:p>
            <a:endParaRPr lang="en-US" sz="2800" dirty="0">
              <a:solidFill>
                <a:srgbClr val="FFFF00"/>
              </a:solidFill>
              <a:latin typeface="Cambria" panose="02040503050406030204" pitchFamily="18" charset="0"/>
              <a:ea typeface="Cambria" panose="02040503050406030204" pitchFamily="18" charset="0"/>
            </a:endParaRPr>
          </a:p>
        </p:txBody>
      </p:sp>
      <p:pic>
        <p:nvPicPr>
          <p:cNvPr id="2050" name="Picture 2"/>
          <p:cNvPicPr>
            <a:picLocks noChangeAspect="1" noChangeArrowheads="1"/>
          </p:cNvPicPr>
          <p:nvPr/>
        </p:nvPicPr>
        <p:blipFill>
          <a:blip r:embed="rId2" cstate="print"/>
          <a:srcRect t="8857" r="997" b="857"/>
          <a:stretch>
            <a:fillRect/>
          </a:stretch>
        </p:blipFill>
        <p:spPr bwMode="auto">
          <a:xfrm>
            <a:off x="515032" y="3855720"/>
            <a:ext cx="4331605" cy="2468880"/>
          </a:xfrm>
          <a:prstGeom prst="rect">
            <a:avLst/>
          </a:prstGeom>
          <a:noFill/>
          <a:ln w="9525">
            <a:noFill/>
            <a:miter lim="800000"/>
            <a:headEnd/>
            <a:tailEnd/>
          </a:ln>
          <a:effectLst/>
        </p:spPr>
      </p:pic>
      <p:pic>
        <p:nvPicPr>
          <p:cNvPr id="13" name="Picture 3"/>
          <p:cNvPicPr>
            <a:picLocks noChangeAspect="1" noChangeArrowheads="1"/>
          </p:cNvPicPr>
          <p:nvPr/>
        </p:nvPicPr>
        <p:blipFill>
          <a:blip r:embed="rId3"/>
          <a:srcRect l="12574" t="16857" r="60997" b="30571"/>
          <a:stretch>
            <a:fillRect/>
          </a:stretch>
        </p:blipFill>
        <p:spPr bwMode="auto">
          <a:xfrm>
            <a:off x="814002" y="762000"/>
            <a:ext cx="2280035" cy="2834640"/>
          </a:xfrm>
          <a:prstGeom prst="rect">
            <a:avLst/>
          </a:prstGeom>
          <a:noFill/>
          <a:ln w="9525">
            <a:noFill/>
            <a:miter lim="800000"/>
            <a:headEnd/>
            <a:tailEnd/>
          </a:ln>
          <a:effectLst/>
        </p:spPr>
      </p:pic>
      <p:sp>
        <p:nvSpPr>
          <p:cNvPr id="15" name="TextBox 14"/>
          <p:cNvSpPr txBox="1"/>
          <p:nvPr/>
        </p:nvSpPr>
        <p:spPr>
          <a:xfrm>
            <a:off x="3779837" y="1295400"/>
            <a:ext cx="3903184" cy="646331"/>
          </a:xfrm>
          <a:prstGeom prst="rect">
            <a:avLst/>
          </a:prstGeom>
          <a:noFill/>
        </p:spPr>
        <p:txBody>
          <a:bodyPr wrap="none" rtlCol="0">
            <a:spAutoFit/>
          </a:bodyPr>
          <a:lstStyle/>
          <a:p>
            <a:r>
              <a:rPr lang="en-US" sz="3600" dirty="0" smtClean="0">
                <a:solidFill>
                  <a:schemeClr val="bg2">
                    <a:lumMod val="75000"/>
                  </a:schemeClr>
                </a:solidFill>
                <a:effectLst>
                  <a:outerShdw blurRad="50800" dist="50800" dir="5400000" algn="ctr" rotWithShape="0">
                    <a:schemeClr val="bg2">
                      <a:lumMod val="25000"/>
                    </a:schemeClr>
                  </a:outerShdw>
                </a:effectLst>
                <a:latin typeface="Arial Black" pitchFamily="34" charset="0"/>
              </a:rPr>
              <a:t>About Us Page</a:t>
            </a:r>
            <a:endParaRPr lang="en-US" sz="2000" dirty="0">
              <a:solidFill>
                <a:schemeClr val="bg2">
                  <a:lumMod val="75000"/>
                </a:schemeClr>
              </a:solidFill>
              <a:effectLst>
                <a:outerShdw blurRad="50800" dist="50800" dir="5400000" algn="ctr" rotWithShape="0">
                  <a:schemeClr val="bg2">
                    <a:lumMod val="25000"/>
                  </a:schemeClr>
                </a:outerShdw>
              </a:effectLst>
              <a:latin typeface="Arial Black" pitchFamily="34" charset="0"/>
            </a:endParaRPr>
          </a:p>
        </p:txBody>
      </p:sp>
    </p:spTree>
    <p:extLst>
      <p:ext uri="{BB962C8B-B14F-4D97-AF65-F5344CB8AC3E}">
        <p14:creationId xmlns:p14="http://schemas.microsoft.com/office/powerpoint/2010/main" xmlns="" val="4193170359"/>
      </p:ext>
    </p:extLst>
  </p:cSld>
  <p:clrMapOvr>
    <a:masterClrMapping/>
  </p:clrMapOvr>
  <mc:AlternateContent xmlns:mc="http://schemas.openxmlformats.org/markup-compatibility/2006">
    <mc:Choice xmlns:p14="http://schemas.microsoft.com/office/powerpoint/2010/main" xmlns="" Requires="p14">
      <p:transition advClick="0">
        <p14:prism/>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8" presetClass="entr" presetSubtype="0" ac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ppt_w*2.5"/>
                                          </p:val>
                                        </p:tav>
                                        <p:tav tm="100000">
                                          <p:val>
                                            <p:strVal val="#ppt_w"/>
                                          </p:val>
                                        </p:tav>
                                      </p:tavLst>
                                    </p:anim>
                                    <p:anim calcmode="lin" valueType="num">
                                      <p:cBhvr>
                                        <p:cTn id="8" dur="500" fill="hold"/>
                                        <p:tgtEl>
                                          <p:spTgt spid="15"/>
                                        </p:tgtEl>
                                        <p:attrNameLst>
                                          <p:attrName>ppt_h</p:attrName>
                                        </p:attrNameLst>
                                      </p:cBhvr>
                                      <p:tavLst>
                                        <p:tav tm="0">
                                          <p:val>
                                            <p:strVal val="#ppt_h*0.01"/>
                                          </p:val>
                                        </p:tav>
                                        <p:tav tm="100000">
                                          <p:val>
                                            <p:strVal val="#ppt_h"/>
                                          </p:val>
                                        </p:tav>
                                      </p:tavLst>
                                    </p:anim>
                                    <p:anim calcmode="lin" valueType="num">
                                      <p:cBhvr>
                                        <p:cTn id="9" dur="500" fill="hold"/>
                                        <p:tgtEl>
                                          <p:spTgt spid="15"/>
                                        </p:tgtEl>
                                        <p:attrNameLst>
                                          <p:attrName>ppt_x</p:attrName>
                                        </p:attrNameLst>
                                      </p:cBhvr>
                                      <p:tavLst>
                                        <p:tav tm="0">
                                          <p:val>
                                            <p:strVal val="#ppt_x"/>
                                          </p:val>
                                        </p:tav>
                                        <p:tav tm="100000">
                                          <p:val>
                                            <p:strVal val="#ppt_x"/>
                                          </p:val>
                                        </p:tav>
                                      </p:tavLst>
                                    </p:anim>
                                    <p:anim calcmode="lin" valueType="num">
                                      <p:cBhvr>
                                        <p:cTn id="10" dur="500" fill="hold"/>
                                        <p:tgtEl>
                                          <p:spTgt spid="15"/>
                                        </p:tgtEl>
                                        <p:attrNameLst>
                                          <p:attrName>ppt_y</p:attrName>
                                        </p:attrNameLst>
                                      </p:cBhvr>
                                      <p:tavLst>
                                        <p:tav tm="0">
                                          <p:val>
                                            <p:strVal val="#ppt_h+1"/>
                                          </p:val>
                                        </p:tav>
                                        <p:tav tm="100000">
                                          <p:val>
                                            <p:strVal val="#ppt_y"/>
                                          </p:val>
                                        </p:tav>
                                      </p:tavLst>
                                    </p:anim>
                                    <p:animEffect transition="in" filter="fade">
                                      <p:cBhvr>
                                        <p:cTn id="11" dur="500"/>
                                        <p:tgtEl>
                                          <p:spTgt spid="1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0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2000"/>
                                        <p:tgtEl>
                                          <p:spTgt spid="2050"/>
                                        </p:tgtEl>
                                      </p:cBhvr>
                                    </p:animEffect>
                                  </p:childTnLst>
                                </p:cTn>
                              </p:par>
                            </p:childTnLst>
                          </p:cTn>
                        </p:par>
                        <p:par>
                          <p:cTn id="19" fill="hold">
                            <p:stCondLst>
                              <p:cond delay="2500"/>
                            </p:stCondLst>
                            <p:childTnLst>
                              <p:par>
                                <p:cTn id="20" presetID="23" presetClass="entr" presetSubtype="16" fill="hold" grpId="0" nodeType="after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 calcmode="lin" valueType="num">
                                      <p:cBhvr>
                                        <p:cTn id="2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7">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5000"/>
          </a:schemeClr>
        </a:solidFill>
        <a:effectLst/>
      </p:bgPr>
    </p:bg>
    <p:spTree>
      <p:nvGrpSpPr>
        <p:cNvPr id="1" name=""/>
        <p:cNvGrpSpPr/>
        <p:nvPr/>
      </p:nvGrpSpPr>
      <p:grpSpPr>
        <a:xfrm>
          <a:off x="0" y="0"/>
          <a:ext cx="0" cy="0"/>
          <a:chOff x="0" y="0"/>
          <a:chExt cx="0" cy="0"/>
        </a:xfrm>
      </p:grpSpPr>
      <p:sp>
        <p:nvSpPr>
          <p:cNvPr id="7" name="Subtitle 2"/>
          <p:cNvSpPr>
            <a:spLocks noGrp="1"/>
          </p:cNvSpPr>
          <p:nvPr>
            <p:ph type="subTitle" idx="1"/>
          </p:nvPr>
        </p:nvSpPr>
        <p:spPr>
          <a:xfrm>
            <a:off x="6065837" y="3215640"/>
            <a:ext cx="3200400" cy="2651760"/>
          </a:xfrm>
        </p:spPr>
        <p:txBody>
          <a:bodyPr>
            <a:noAutofit/>
          </a:bodyPr>
          <a:lstStyle/>
          <a:p>
            <a:r>
              <a:rPr lang="en-IN" sz="2000" dirty="0" smtClean="0">
                <a:solidFill>
                  <a:srgbClr val="FFFF00"/>
                </a:solidFill>
                <a:latin typeface="Cambria" panose="02040503050406030204" pitchFamily="18" charset="0"/>
                <a:ea typeface="Cambria" panose="02040503050406030204" pitchFamily="18" charset="0"/>
              </a:rPr>
              <a:t>If users face any problem during accessing our website or games. They can easily reach through this page…</a:t>
            </a:r>
          </a:p>
        </p:txBody>
      </p:sp>
      <p:pic>
        <p:nvPicPr>
          <p:cNvPr id="3074" name="Picture 2"/>
          <p:cNvPicPr>
            <a:picLocks noChangeAspect="1" noChangeArrowheads="1"/>
          </p:cNvPicPr>
          <p:nvPr/>
        </p:nvPicPr>
        <p:blipFill>
          <a:blip r:embed="rId2" cstate="print"/>
          <a:srcRect t="8857" r="997" b="2000"/>
          <a:stretch>
            <a:fillRect/>
          </a:stretch>
        </p:blipFill>
        <p:spPr bwMode="auto">
          <a:xfrm>
            <a:off x="579437" y="2621280"/>
            <a:ext cx="4549623" cy="2560320"/>
          </a:xfrm>
          <a:prstGeom prst="rect">
            <a:avLst/>
          </a:prstGeom>
          <a:noFill/>
          <a:ln w="9525">
            <a:noFill/>
            <a:miter lim="800000"/>
            <a:headEnd/>
            <a:tailEnd/>
          </a:ln>
          <a:effectLst/>
        </p:spPr>
      </p:pic>
      <p:sp>
        <p:nvSpPr>
          <p:cNvPr id="15" name="TextBox 14"/>
          <p:cNvSpPr txBox="1"/>
          <p:nvPr/>
        </p:nvSpPr>
        <p:spPr>
          <a:xfrm>
            <a:off x="2867165" y="1030069"/>
            <a:ext cx="4416145" cy="646331"/>
          </a:xfrm>
          <a:prstGeom prst="rect">
            <a:avLst/>
          </a:prstGeom>
          <a:noFill/>
        </p:spPr>
        <p:txBody>
          <a:bodyPr wrap="none" rtlCol="0">
            <a:spAutoFit/>
          </a:bodyPr>
          <a:lstStyle/>
          <a:p>
            <a:r>
              <a:rPr lang="en-US" sz="3600" dirty="0" smtClean="0">
                <a:solidFill>
                  <a:schemeClr val="bg2">
                    <a:lumMod val="75000"/>
                  </a:schemeClr>
                </a:solidFill>
                <a:effectLst>
                  <a:outerShdw blurRad="50800" dist="50800" dir="5400000" algn="ctr" rotWithShape="0">
                    <a:schemeClr val="bg2">
                      <a:lumMod val="25000"/>
                    </a:schemeClr>
                  </a:outerShdw>
                </a:effectLst>
                <a:latin typeface="Arial Black" pitchFamily="34" charset="0"/>
              </a:rPr>
              <a:t>Contact Us Page</a:t>
            </a:r>
            <a:endParaRPr lang="en-US" sz="2000" dirty="0">
              <a:solidFill>
                <a:schemeClr val="bg2">
                  <a:lumMod val="75000"/>
                </a:schemeClr>
              </a:solidFill>
              <a:effectLst>
                <a:outerShdw blurRad="50800" dist="50800" dir="5400000" algn="ctr" rotWithShape="0">
                  <a:schemeClr val="bg2">
                    <a:lumMod val="25000"/>
                  </a:schemeClr>
                </a:outerShdw>
              </a:effectLst>
              <a:latin typeface="Arial Black" pitchFamily="34" charset="0"/>
            </a:endParaRPr>
          </a:p>
        </p:txBody>
      </p:sp>
    </p:spTree>
    <p:extLst>
      <p:ext uri="{BB962C8B-B14F-4D97-AF65-F5344CB8AC3E}">
        <p14:creationId xmlns:p14="http://schemas.microsoft.com/office/powerpoint/2010/main" xmlns="" val="4193170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8" presetClass="entr" presetSubtype="0" ac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ppt_w*2.5"/>
                                          </p:val>
                                        </p:tav>
                                        <p:tav tm="100000">
                                          <p:val>
                                            <p:strVal val="#ppt_w"/>
                                          </p:val>
                                        </p:tav>
                                      </p:tavLst>
                                    </p:anim>
                                    <p:anim calcmode="lin" valueType="num">
                                      <p:cBhvr>
                                        <p:cTn id="8" dur="500" fill="hold"/>
                                        <p:tgtEl>
                                          <p:spTgt spid="15"/>
                                        </p:tgtEl>
                                        <p:attrNameLst>
                                          <p:attrName>ppt_h</p:attrName>
                                        </p:attrNameLst>
                                      </p:cBhvr>
                                      <p:tavLst>
                                        <p:tav tm="0">
                                          <p:val>
                                            <p:strVal val="#ppt_h*0.01"/>
                                          </p:val>
                                        </p:tav>
                                        <p:tav tm="100000">
                                          <p:val>
                                            <p:strVal val="#ppt_h"/>
                                          </p:val>
                                        </p:tav>
                                      </p:tavLst>
                                    </p:anim>
                                    <p:anim calcmode="lin" valueType="num">
                                      <p:cBhvr>
                                        <p:cTn id="9" dur="500" fill="hold"/>
                                        <p:tgtEl>
                                          <p:spTgt spid="15"/>
                                        </p:tgtEl>
                                        <p:attrNameLst>
                                          <p:attrName>ppt_x</p:attrName>
                                        </p:attrNameLst>
                                      </p:cBhvr>
                                      <p:tavLst>
                                        <p:tav tm="0">
                                          <p:val>
                                            <p:strVal val="#ppt_x"/>
                                          </p:val>
                                        </p:tav>
                                        <p:tav tm="100000">
                                          <p:val>
                                            <p:strVal val="#ppt_x"/>
                                          </p:val>
                                        </p:tav>
                                      </p:tavLst>
                                    </p:anim>
                                    <p:anim calcmode="lin" valueType="num">
                                      <p:cBhvr>
                                        <p:cTn id="10" dur="500" fill="hold"/>
                                        <p:tgtEl>
                                          <p:spTgt spid="15"/>
                                        </p:tgtEl>
                                        <p:attrNameLst>
                                          <p:attrName>ppt_y</p:attrName>
                                        </p:attrNameLst>
                                      </p:cBhvr>
                                      <p:tavLst>
                                        <p:tav tm="0">
                                          <p:val>
                                            <p:strVal val="#ppt_h+1"/>
                                          </p:val>
                                        </p:tav>
                                        <p:tav tm="100000">
                                          <p:val>
                                            <p:strVal val="#ppt_y"/>
                                          </p:val>
                                        </p:tav>
                                      </p:tavLst>
                                    </p:anim>
                                    <p:animEffect transition="in" filter="fade">
                                      <p:cBhvr>
                                        <p:cTn id="11" dur="500"/>
                                        <p:tgtEl>
                                          <p:spTgt spid="1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2000"/>
                                        <p:tgtEl>
                                          <p:spTgt spid="3074"/>
                                        </p:tgtEl>
                                      </p:cBhvr>
                                    </p:animEffect>
                                  </p:childTnLst>
                                </p:cTn>
                              </p:par>
                            </p:childTnLst>
                          </p:cTn>
                        </p:par>
                        <p:par>
                          <p:cTn id="16" fill="hold">
                            <p:stCondLst>
                              <p:cond delay="2500"/>
                            </p:stCondLst>
                            <p:childTnLst>
                              <p:par>
                                <p:cTn id="17" presetID="23" presetClass="entr" presetSubtype="16"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p:cTn id="19"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5000"/>
          </a:schemeClr>
        </a:solidFill>
        <a:effectLst/>
      </p:bgPr>
    </p:bg>
    <p:spTree>
      <p:nvGrpSpPr>
        <p:cNvPr id="1" name=""/>
        <p:cNvGrpSpPr/>
        <p:nvPr/>
      </p:nvGrpSpPr>
      <p:grpSpPr>
        <a:xfrm>
          <a:off x="0" y="0"/>
          <a:ext cx="0" cy="0"/>
          <a:chOff x="0" y="0"/>
          <a:chExt cx="0" cy="0"/>
        </a:xfrm>
      </p:grpSpPr>
      <p:sp>
        <p:nvSpPr>
          <p:cNvPr id="7" name="Subtitle 2"/>
          <p:cNvSpPr>
            <a:spLocks noGrp="1"/>
          </p:cNvSpPr>
          <p:nvPr>
            <p:ph type="subTitle" idx="1"/>
          </p:nvPr>
        </p:nvSpPr>
        <p:spPr>
          <a:xfrm>
            <a:off x="5913437" y="3124200"/>
            <a:ext cx="3200400" cy="2651760"/>
          </a:xfrm>
        </p:spPr>
        <p:txBody>
          <a:bodyPr>
            <a:noAutofit/>
          </a:bodyPr>
          <a:lstStyle/>
          <a:p>
            <a:r>
              <a:rPr lang="en-IN" sz="2400" dirty="0" smtClean="0">
                <a:solidFill>
                  <a:schemeClr val="accent4">
                    <a:lumMod val="40000"/>
                    <a:lumOff val="60000"/>
                  </a:schemeClr>
                </a:solidFill>
                <a:latin typeface="Cambria" panose="02040503050406030204" pitchFamily="18" charset="0"/>
                <a:ea typeface="Cambria" panose="02040503050406030204" pitchFamily="18" charset="0"/>
              </a:rPr>
              <a:t>Users need to create an account to access our games  and music…</a:t>
            </a:r>
            <a:endParaRPr lang="en-IN" sz="2400" dirty="0">
              <a:solidFill>
                <a:schemeClr val="accent4">
                  <a:lumMod val="40000"/>
                  <a:lumOff val="60000"/>
                </a:schemeClr>
              </a:solidFill>
              <a:latin typeface="Cambria" panose="02040503050406030204" pitchFamily="18" charset="0"/>
              <a:ea typeface="Cambria" panose="02040503050406030204" pitchFamily="18" charset="0"/>
            </a:endParaRPr>
          </a:p>
        </p:txBody>
      </p:sp>
      <p:pic>
        <p:nvPicPr>
          <p:cNvPr id="4098" name="Picture 2"/>
          <p:cNvPicPr>
            <a:picLocks noChangeAspect="1" noChangeArrowheads="1"/>
          </p:cNvPicPr>
          <p:nvPr/>
        </p:nvPicPr>
        <p:blipFill>
          <a:blip r:embed="rId2"/>
          <a:srcRect l="63521" t="11143" b="1519"/>
          <a:stretch>
            <a:fillRect/>
          </a:stretch>
        </p:blipFill>
        <p:spPr bwMode="auto">
          <a:xfrm>
            <a:off x="619568" y="1295400"/>
            <a:ext cx="2322069" cy="347472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l="62857" t="11143"/>
          <a:stretch>
            <a:fillRect/>
          </a:stretch>
        </p:blipFill>
        <p:spPr bwMode="auto">
          <a:xfrm>
            <a:off x="3056107" y="2773680"/>
            <a:ext cx="2323930" cy="3474720"/>
          </a:xfrm>
          <a:prstGeom prst="rect">
            <a:avLst/>
          </a:prstGeom>
          <a:noFill/>
          <a:ln w="9525">
            <a:noFill/>
            <a:miter lim="800000"/>
            <a:headEnd/>
            <a:tailEnd/>
          </a:ln>
          <a:effectLst/>
        </p:spPr>
      </p:pic>
      <p:sp>
        <p:nvSpPr>
          <p:cNvPr id="9" name="Oval 101"/>
          <p:cNvSpPr/>
          <p:nvPr/>
        </p:nvSpPr>
        <p:spPr>
          <a:xfrm>
            <a:off x="1128816" y="4953000"/>
            <a:ext cx="365021" cy="36502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6" name="Graphic 4"/>
          <p:cNvGrpSpPr>
            <a:grpSpLocks noGrp="1" noRot="1" noChangeAspect="1" noMove="1" noResize="1"/>
          </p:cNvGrpSpPr>
          <p:nvPr/>
        </p:nvGrpSpPr>
        <p:grpSpPr>
          <a:xfrm>
            <a:off x="105884" y="5091324"/>
            <a:ext cx="975167" cy="975171"/>
            <a:chOff x="5829288" y="3162294"/>
            <a:chExt cx="532254" cy="532256"/>
          </a:xfrm>
          <a:solidFill>
            <a:schemeClr val="bg1">
              <a:lumMod val="95000"/>
            </a:schemeClr>
          </a:solidFill>
        </p:grpSpPr>
        <p:sp>
          <p:nvSpPr>
            <p:cNvPr id="27" name="Freeform: Shape 105"/>
            <p:cNvSpPr/>
            <p:nvPr/>
          </p:nvSpPr>
          <p:spPr>
            <a:xfrm>
              <a:off x="5859198" y="3192202"/>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8" name="Freeform: Shape 106"/>
            <p:cNvSpPr/>
            <p:nvPr/>
          </p:nvSpPr>
          <p:spPr>
            <a:xfrm>
              <a:off x="5831195" y="3164199"/>
              <a:ext cx="230314" cy="230313"/>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9" name="Freeform: Shape 107"/>
            <p:cNvSpPr/>
            <p:nvPr/>
          </p:nvSpPr>
          <p:spPr>
            <a:xfrm>
              <a:off x="5829288" y="3162294"/>
              <a:ext cx="294130" cy="294130"/>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0" name="Freeform: Shape 108"/>
            <p:cNvSpPr/>
            <p:nvPr/>
          </p:nvSpPr>
          <p:spPr>
            <a:xfrm>
              <a:off x="5837191" y="3170104"/>
              <a:ext cx="337183" cy="337279"/>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1" name="Freeform: Shape 109"/>
            <p:cNvSpPr/>
            <p:nvPr/>
          </p:nvSpPr>
          <p:spPr>
            <a:xfrm>
              <a:off x="5853191" y="3186201"/>
              <a:ext cx="364616" cy="364616"/>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2" name="Freeform: Shape 110"/>
            <p:cNvSpPr/>
            <p:nvPr/>
          </p:nvSpPr>
          <p:spPr>
            <a:xfrm>
              <a:off x="5875292" y="3208297"/>
              <a:ext cx="380237" cy="380237"/>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3" name="Freeform: Shape 111"/>
            <p:cNvSpPr/>
            <p:nvPr/>
          </p:nvSpPr>
          <p:spPr>
            <a:xfrm>
              <a:off x="5902819" y="3235825"/>
              <a:ext cx="385190" cy="385190"/>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4" name="Freeform: Shape 112"/>
            <p:cNvSpPr/>
            <p:nvPr/>
          </p:nvSpPr>
          <p:spPr>
            <a:xfrm>
              <a:off x="5935777" y="3268308"/>
              <a:ext cx="379760"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5" name="Freeform: Shape 113"/>
            <p:cNvSpPr/>
            <p:nvPr/>
          </p:nvSpPr>
          <p:spPr>
            <a:xfrm>
              <a:off x="5972828" y="3305837"/>
              <a:ext cx="364806"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6" name="Freeform: Shape 114"/>
            <p:cNvSpPr/>
            <p:nvPr/>
          </p:nvSpPr>
          <p:spPr>
            <a:xfrm>
              <a:off x="6016359" y="3349460"/>
              <a:ext cx="337279" cy="337279"/>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7" name="Freeform: Shape 115"/>
            <p:cNvSpPr/>
            <p:nvPr/>
          </p:nvSpPr>
          <p:spPr>
            <a:xfrm>
              <a:off x="6067316" y="3400419"/>
              <a:ext cx="294226" cy="294131"/>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8" name="Freeform: Shape 116"/>
            <p:cNvSpPr/>
            <p:nvPr/>
          </p:nvSpPr>
          <p:spPr>
            <a:xfrm>
              <a:off x="6129331" y="3462334"/>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9" name="Freeform: Shape 117"/>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15" name="TextBox 14"/>
          <p:cNvSpPr txBox="1"/>
          <p:nvPr/>
        </p:nvSpPr>
        <p:spPr>
          <a:xfrm>
            <a:off x="3452395" y="1106269"/>
            <a:ext cx="4442242" cy="646331"/>
          </a:xfrm>
          <a:prstGeom prst="rect">
            <a:avLst/>
          </a:prstGeom>
          <a:noFill/>
        </p:spPr>
        <p:txBody>
          <a:bodyPr wrap="none" rtlCol="0">
            <a:spAutoFit/>
          </a:bodyPr>
          <a:lstStyle/>
          <a:p>
            <a:r>
              <a:rPr lang="en-US" sz="3600" dirty="0" err="1" smtClean="0">
                <a:solidFill>
                  <a:schemeClr val="accent2">
                    <a:lumMod val="40000"/>
                    <a:lumOff val="60000"/>
                  </a:schemeClr>
                </a:solidFill>
                <a:effectLst>
                  <a:outerShdw blurRad="50800" dist="50800" dir="5400000" algn="ctr" rotWithShape="0">
                    <a:schemeClr val="bg2">
                      <a:lumMod val="25000"/>
                    </a:schemeClr>
                  </a:outerShdw>
                </a:effectLst>
                <a:latin typeface="Arial Black" pitchFamily="34" charset="0"/>
              </a:rPr>
              <a:t>LogIn</a:t>
            </a:r>
            <a:r>
              <a:rPr lang="en-US" sz="3600" dirty="0" smtClean="0">
                <a:solidFill>
                  <a:schemeClr val="accent2">
                    <a:lumMod val="40000"/>
                    <a:lumOff val="60000"/>
                  </a:schemeClr>
                </a:solidFill>
                <a:effectLst>
                  <a:outerShdw blurRad="50800" dist="50800" dir="5400000" algn="ctr" rotWithShape="0">
                    <a:schemeClr val="bg2">
                      <a:lumMod val="25000"/>
                    </a:schemeClr>
                  </a:outerShdw>
                </a:effectLst>
                <a:latin typeface="Arial Black" pitchFamily="34" charset="0"/>
              </a:rPr>
              <a:t> &amp; Register</a:t>
            </a:r>
            <a:endParaRPr lang="en-US" sz="2000" dirty="0">
              <a:solidFill>
                <a:schemeClr val="accent2">
                  <a:lumMod val="40000"/>
                  <a:lumOff val="60000"/>
                </a:schemeClr>
              </a:solidFill>
              <a:effectLst>
                <a:outerShdw blurRad="50800" dist="50800" dir="5400000" algn="ctr" rotWithShape="0">
                  <a:schemeClr val="bg2">
                    <a:lumMod val="25000"/>
                  </a:schemeClr>
                </a:outerShdw>
              </a:effectLst>
              <a:latin typeface="Arial Black" pitchFamily="34" charset="0"/>
            </a:endParaRPr>
          </a:p>
        </p:txBody>
      </p:sp>
    </p:spTree>
    <p:extLst>
      <p:ext uri="{BB962C8B-B14F-4D97-AF65-F5344CB8AC3E}">
        <p14:creationId xmlns:p14="http://schemas.microsoft.com/office/powerpoint/2010/main" xmlns="" val="4193170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8" presetClass="entr" presetSubtype="0" ac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ppt_w*2.5"/>
                                          </p:val>
                                        </p:tav>
                                        <p:tav tm="100000">
                                          <p:val>
                                            <p:strVal val="#ppt_w"/>
                                          </p:val>
                                        </p:tav>
                                      </p:tavLst>
                                    </p:anim>
                                    <p:anim calcmode="lin" valueType="num">
                                      <p:cBhvr>
                                        <p:cTn id="8" dur="500" fill="hold"/>
                                        <p:tgtEl>
                                          <p:spTgt spid="15"/>
                                        </p:tgtEl>
                                        <p:attrNameLst>
                                          <p:attrName>ppt_h</p:attrName>
                                        </p:attrNameLst>
                                      </p:cBhvr>
                                      <p:tavLst>
                                        <p:tav tm="0">
                                          <p:val>
                                            <p:strVal val="#ppt_h*0.01"/>
                                          </p:val>
                                        </p:tav>
                                        <p:tav tm="100000">
                                          <p:val>
                                            <p:strVal val="#ppt_h"/>
                                          </p:val>
                                        </p:tav>
                                      </p:tavLst>
                                    </p:anim>
                                    <p:anim calcmode="lin" valueType="num">
                                      <p:cBhvr>
                                        <p:cTn id="9" dur="500" fill="hold"/>
                                        <p:tgtEl>
                                          <p:spTgt spid="15"/>
                                        </p:tgtEl>
                                        <p:attrNameLst>
                                          <p:attrName>ppt_x</p:attrName>
                                        </p:attrNameLst>
                                      </p:cBhvr>
                                      <p:tavLst>
                                        <p:tav tm="0">
                                          <p:val>
                                            <p:strVal val="#ppt_x"/>
                                          </p:val>
                                        </p:tav>
                                        <p:tav tm="100000">
                                          <p:val>
                                            <p:strVal val="#ppt_x"/>
                                          </p:val>
                                        </p:tav>
                                      </p:tavLst>
                                    </p:anim>
                                    <p:anim calcmode="lin" valueType="num">
                                      <p:cBhvr>
                                        <p:cTn id="10" dur="500" fill="hold"/>
                                        <p:tgtEl>
                                          <p:spTgt spid="15"/>
                                        </p:tgtEl>
                                        <p:attrNameLst>
                                          <p:attrName>ppt_y</p:attrName>
                                        </p:attrNameLst>
                                      </p:cBhvr>
                                      <p:tavLst>
                                        <p:tav tm="0">
                                          <p:val>
                                            <p:strVal val="#ppt_h+1"/>
                                          </p:val>
                                        </p:tav>
                                        <p:tav tm="100000">
                                          <p:val>
                                            <p:strVal val="#ppt_y"/>
                                          </p:val>
                                        </p:tav>
                                      </p:tavLst>
                                    </p:anim>
                                    <p:animEffect transition="in" filter="fade">
                                      <p:cBhvr>
                                        <p:cTn id="11" dur="500"/>
                                        <p:tgtEl>
                                          <p:spTgt spid="1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fade">
                                      <p:cBhvr>
                                        <p:cTn id="15" dur="2000"/>
                                        <p:tgtEl>
                                          <p:spTgt spid="4098"/>
                                        </p:tgtEl>
                                      </p:cBhvr>
                                    </p:animEffect>
                                  </p:childTnLst>
                                </p:cTn>
                              </p:par>
                              <p:par>
                                <p:cTn id="16" presetID="10" presetClass="entr" presetSubtype="0" fill="hold" nodeType="withEffect">
                                  <p:stCondLst>
                                    <p:cond delay="0"/>
                                  </p:stCondLst>
                                  <p:childTnLst>
                                    <p:set>
                                      <p:cBhvr>
                                        <p:cTn id="17" dur="1" fill="hold">
                                          <p:stCondLst>
                                            <p:cond delay="0"/>
                                          </p:stCondLst>
                                        </p:cTn>
                                        <p:tgtEl>
                                          <p:spTgt spid="4099"/>
                                        </p:tgtEl>
                                        <p:attrNameLst>
                                          <p:attrName>style.visibility</p:attrName>
                                        </p:attrNameLst>
                                      </p:cBhvr>
                                      <p:to>
                                        <p:strVal val="visible"/>
                                      </p:to>
                                    </p:set>
                                    <p:animEffect transition="in" filter="fade">
                                      <p:cBhvr>
                                        <p:cTn id="18" dur="2000"/>
                                        <p:tgtEl>
                                          <p:spTgt spid="4099"/>
                                        </p:tgtEl>
                                      </p:cBhvr>
                                    </p:animEffect>
                                  </p:childTnLst>
                                </p:cTn>
                              </p:par>
                            </p:childTnLst>
                          </p:cTn>
                        </p:par>
                        <p:par>
                          <p:cTn id="19" fill="hold">
                            <p:stCondLst>
                              <p:cond delay="2500"/>
                            </p:stCondLst>
                            <p:childTnLst>
                              <p:par>
                                <p:cTn id="20" presetID="23" presetClass="entr" presetSubtype="16" fill="hold" grpId="0" nodeType="after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 calcmode="lin" valueType="num">
                                      <p:cBhvr>
                                        <p:cTn id="2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7">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5000"/>
          </a:schemeClr>
        </a:solidFill>
        <a:effectLst/>
      </p:bgPr>
    </p:bg>
    <p:spTree>
      <p:nvGrpSpPr>
        <p:cNvPr id="1" name=""/>
        <p:cNvGrpSpPr/>
        <p:nvPr/>
      </p:nvGrpSpPr>
      <p:grpSpPr>
        <a:xfrm>
          <a:off x="0" y="0"/>
          <a:ext cx="0" cy="0"/>
          <a:chOff x="0" y="0"/>
          <a:chExt cx="0" cy="0"/>
        </a:xfrm>
      </p:grpSpPr>
      <p:sp>
        <p:nvSpPr>
          <p:cNvPr id="7" name="Subtitle 2"/>
          <p:cNvSpPr>
            <a:spLocks noGrp="1"/>
          </p:cNvSpPr>
          <p:nvPr>
            <p:ph type="subTitle" idx="1"/>
          </p:nvPr>
        </p:nvSpPr>
        <p:spPr>
          <a:xfrm>
            <a:off x="6340157" y="3002280"/>
            <a:ext cx="2926080" cy="2560320"/>
          </a:xfrm>
        </p:spPr>
        <p:txBody>
          <a:bodyPr>
            <a:noAutofit/>
          </a:bodyPr>
          <a:lstStyle/>
          <a:p>
            <a:r>
              <a:rPr lang="en-IN" sz="2200" dirty="0" smtClean="0">
                <a:solidFill>
                  <a:srgbClr val="92D050"/>
                </a:solidFill>
                <a:latin typeface="Cambria" panose="02040503050406030204" pitchFamily="18" charset="0"/>
                <a:ea typeface="Cambria" panose="02040503050406030204" pitchFamily="18" charset="0"/>
              </a:rPr>
              <a:t>After login with Id and Password user can access his dashboard page and their he can play games…</a:t>
            </a:r>
            <a:endParaRPr lang="en-IN" sz="2200" dirty="0">
              <a:solidFill>
                <a:srgbClr val="92D050"/>
              </a:solidFill>
              <a:latin typeface="Cambria" panose="02040503050406030204" pitchFamily="18" charset="0"/>
              <a:ea typeface="Cambria" panose="02040503050406030204" pitchFamily="18" charset="0"/>
            </a:endParaRPr>
          </a:p>
        </p:txBody>
      </p:sp>
      <p:sp>
        <p:nvSpPr>
          <p:cNvPr id="15" name="TextBox 14"/>
          <p:cNvSpPr txBox="1"/>
          <p:nvPr/>
        </p:nvSpPr>
        <p:spPr>
          <a:xfrm>
            <a:off x="2925546" y="953869"/>
            <a:ext cx="4299382" cy="646331"/>
          </a:xfrm>
          <a:prstGeom prst="rect">
            <a:avLst/>
          </a:prstGeom>
          <a:noFill/>
        </p:spPr>
        <p:txBody>
          <a:bodyPr wrap="none" rtlCol="0">
            <a:spAutoFit/>
          </a:bodyPr>
          <a:lstStyle/>
          <a:p>
            <a:r>
              <a:rPr lang="en-US" sz="3600" dirty="0" smtClean="0">
                <a:solidFill>
                  <a:srgbClr val="00FFFF"/>
                </a:solidFill>
                <a:effectLst>
                  <a:outerShdw blurRad="50800" dist="50800" dir="5400000" algn="ctr" rotWithShape="0">
                    <a:schemeClr val="bg2">
                      <a:lumMod val="25000"/>
                    </a:schemeClr>
                  </a:outerShdw>
                </a:effectLst>
                <a:latin typeface="Arial Black" pitchFamily="34" charset="0"/>
              </a:rPr>
              <a:t>Dashboard Page</a:t>
            </a:r>
            <a:endParaRPr lang="en-US" sz="2000" dirty="0">
              <a:solidFill>
                <a:srgbClr val="00FFFF"/>
              </a:solidFill>
              <a:effectLst>
                <a:outerShdw blurRad="50800" dist="50800" dir="5400000" algn="ctr" rotWithShape="0">
                  <a:schemeClr val="bg2">
                    <a:lumMod val="25000"/>
                  </a:schemeClr>
                </a:outerShdw>
              </a:effectLst>
              <a:latin typeface="Arial Black" pitchFamily="34" charset="0"/>
            </a:endParaRPr>
          </a:p>
        </p:txBody>
      </p:sp>
      <p:pic>
        <p:nvPicPr>
          <p:cNvPr id="1026" name="Picture 2"/>
          <p:cNvPicPr>
            <a:picLocks noChangeAspect="1" noChangeArrowheads="1"/>
          </p:cNvPicPr>
          <p:nvPr/>
        </p:nvPicPr>
        <p:blipFill>
          <a:blip r:embed="rId2" cstate="print"/>
          <a:srcRect t="8857" b="2000"/>
          <a:stretch>
            <a:fillRect/>
          </a:stretch>
        </p:blipFill>
        <p:spPr bwMode="auto">
          <a:xfrm>
            <a:off x="450483" y="2590800"/>
            <a:ext cx="5416064" cy="3017520"/>
          </a:xfrm>
          <a:prstGeom prst="rect">
            <a:avLst/>
          </a:prstGeom>
          <a:ln>
            <a:noFill/>
          </a:ln>
          <a:effectLst>
            <a:outerShdw blurRad="292100" dist="139700" dir="2700000" algn="tl" rotWithShape="0">
              <a:srgbClr val="333333">
                <a:alpha val="65000"/>
              </a:srgbClr>
            </a:outerShdw>
            <a:reflection blurRad="6350" stA="50000" endA="275" endPos="40000" dist="101600" dir="5400000" sy="-100000" algn="bl" rotWithShape="0"/>
          </a:effectLst>
        </p:spPr>
      </p:pic>
    </p:spTree>
    <p:extLst>
      <p:ext uri="{BB962C8B-B14F-4D97-AF65-F5344CB8AC3E}">
        <p14:creationId xmlns:p14="http://schemas.microsoft.com/office/powerpoint/2010/main" xmlns="" val="4193170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1"/>
                                          </p:val>
                                        </p:tav>
                                        <p:tav tm="100000">
                                          <p:val>
                                            <p:strVal val="#ppt_x"/>
                                          </p:val>
                                        </p:tav>
                                      </p:tavLst>
                                    </p:anim>
                                    <p:anim calcmode="lin" valueType="num">
                                      <p:cBhvr>
                                        <p:cTn id="9" dur="1000" fill="hold"/>
                                        <p:tgtEl>
                                          <p:spTgt spid="15"/>
                                        </p:tgtEl>
                                        <p:attrNameLst>
                                          <p:attrName>ppt_y</p:attrName>
                                        </p:attrNameLst>
                                      </p:cBhvr>
                                      <p:tavLst>
                                        <p:tav tm="0">
                                          <p:val>
                                            <p:strVal val="#ppt_y"/>
                                          </p:val>
                                        </p:tav>
                                        <p:tav tm="100000">
                                          <p:val>
                                            <p:strVal val="#ppt_y"/>
                                          </p:val>
                                        </p:tav>
                                      </p:tavLst>
                                    </p:anim>
                                  </p:childTnLst>
                                </p:cTn>
                              </p:par>
                            </p:childTnLst>
                          </p:cTn>
                        </p:par>
                        <p:par>
                          <p:cTn id="10" fill="hold">
                            <p:stCondLst>
                              <p:cond delay="2200"/>
                            </p:stCondLst>
                            <p:childTnLst>
                              <p:par>
                                <p:cTn id="11" presetID="10" presetClass="entr" presetSubtype="0"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2000"/>
                                        <p:tgtEl>
                                          <p:spTgt spid="1026"/>
                                        </p:tgtEl>
                                      </p:cBhvr>
                                    </p:animEffect>
                                  </p:childTnLst>
                                </p:cTn>
                              </p:par>
                            </p:childTnLst>
                          </p:cTn>
                        </p:par>
                        <p:par>
                          <p:cTn id="14" fill="hold">
                            <p:stCondLst>
                              <p:cond delay="4200"/>
                            </p:stCondLst>
                            <p:childTnLst>
                              <p:par>
                                <p:cTn id="15" presetID="23" presetClass="entr" presetSubtype="16" fill="hold" grpId="0" nodeType="after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p:cTn id="1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7">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1091</TotalTime>
  <Words>457</Words>
  <Application>Microsoft Office PowerPoint</Application>
  <PresentationFormat>Custom</PresentationFormat>
  <Paragraphs>57</Paragraphs>
  <Slides>22</Slides>
  <Notes>4</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Manti</dc:creator>
  <cp:lastModifiedBy>Manti</cp:lastModifiedBy>
  <cp:revision>119</cp:revision>
  <dcterms:created xsi:type="dcterms:W3CDTF">2020-11-30T06:41:49Z</dcterms:created>
  <dcterms:modified xsi:type="dcterms:W3CDTF">2020-12-06T05:03:44Z</dcterms:modified>
</cp:coreProperties>
</file>